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2" autoAdjust="0"/>
    <p:restoredTop sz="85930" autoAdjust="0"/>
  </p:normalViewPr>
  <p:slideViewPr>
    <p:cSldViewPr snapToGrid="0">
      <p:cViewPr varScale="1">
        <p:scale>
          <a:sx n="68" d="100"/>
          <a:sy n="68" d="100"/>
        </p:scale>
        <p:origin x="9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9998D-5894-4147-A7D4-22EF38EC2446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1F850-FF89-4B33-A1FF-A3D3893245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47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1F850-FF89-4B33-A1FF-A3D3893245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452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1F850-FF89-4B33-A1FF-A3D3893245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99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11F850-FF89-4B33-A1FF-A3D3893245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270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38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9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489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600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9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37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5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64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70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59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05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1D299-7BDE-419C-93FF-552015F406B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9CEB56-8ADF-4034-A3F6-63822B8E6F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626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0.png"/><Relationship Id="rId7" Type="http://schemas.openxmlformats.org/officeDocument/2006/relationships/image" Target="../media/image61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1.png"/><Relationship Id="rId7" Type="http://schemas.openxmlformats.org/officeDocument/2006/relationships/image" Target="../media/image7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png"/><Relationship Id="rId10" Type="http://schemas.openxmlformats.org/officeDocument/2006/relationships/image" Target="../media/image76.jpg"/><Relationship Id="rId4" Type="http://schemas.openxmlformats.org/officeDocument/2006/relationships/image" Target="../media/image70.jpg"/><Relationship Id="rId9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78.jpg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79.jpg"/><Relationship Id="rId7" Type="http://schemas.openxmlformats.org/officeDocument/2006/relationships/image" Target="../media/image82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48.jpg"/><Relationship Id="rId4" Type="http://schemas.openxmlformats.org/officeDocument/2006/relationships/image" Target="../media/image8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91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95.jpe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jpg"/><Relationship Id="rId4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jpg"/><Relationship Id="rId4" Type="http://schemas.openxmlformats.org/officeDocument/2006/relationships/image" Target="../media/image5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7" Type="http://schemas.openxmlformats.org/officeDocument/2006/relationships/image" Target="../media/image105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68.jpeg"/><Relationship Id="rId4" Type="http://schemas.openxmlformats.org/officeDocument/2006/relationships/image" Target="../media/image3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103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33.jpg"/><Relationship Id="rId10" Type="http://schemas.openxmlformats.org/officeDocument/2006/relationships/image" Target="../media/image107.jpeg"/><Relationship Id="rId4" Type="http://schemas.openxmlformats.org/officeDocument/2006/relationships/image" Target="../media/image94.jpg"/><Relationship Id="rId9" Type="http://schemas.openxmlformats.org/officeDocument/2006/relationships/image" Target="../media/image10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33.jpg"/><Relationship Id="rId7" Type="http://schemas.openxmlformats.org/officeDocument/2006/relationships/image" Target="../media/image108.png"/><Relationship Id="rId12" Type="http://schemas.openxmlformats.org/officeDocument/2006/relationships/image" Target="../media/image113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11" Type="http://schemas.openxmlformats.org/officeDocument/2006/relationships/image" Target="../media/image112.jpg"/><Relationship Id="rId5" Type="http://schemas.openxmlformats.org/officeDocument/2006/relationships/image" Target="../media/image104.png"/><Relationship Id="rId15" Type="http://schemas.openxmlformats.org/officeDocument/2006/relationships/image" Target="../media/image116.jpeg"/><Relationship Id="rId10" Type="http://schemas.openxmlformats.org/officeDocument/2006/relationships/image" Target="../media/image111.jpg"/><Relationship Id="rId4" Type="http://schemas.openxmlformats.org/officeDocument/2006/relationships/image" Target="../media/image68.jpeg"/><Relationship Id="rId9" Type="http://schemas.openxmlformats.org/officeDocument/2006/relationships/image" Target="../media/image110.jpg"/><Relationship Id="rId14" Type="http://schemas.openxmlformats.org/officeDocument/2006/relationships/image" Target="../media/image1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9.jpg"/><Relationship Id="rId4" Type="http://schemas.openxmlformats.org/officeDocument/2006/relationships/image" Target="../media/image118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jpeg"/><Relationship Id="rId4" Type="http://schemas.openxmlformats.org/officeDocument/2006/relationships/image" Target="../media/image129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png"/><Relationship Id="rId7" Type="http://schemas.openxmlformats.org/officeDocument/2006/relationships/image" Target="../media/image13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jpeg"/><Relationship Id="rId5" Type="http://schemas.openxmlformats.org/officeDocument/2006/relationships/image" Target="../media/image135.png"/><Relationship Id="rId4" Type="http://schemas.openxmlformats.org/officeDocument/2006/relationships/image" Target="../media/image134.jpg"/><Relationship Id="rId9" Type="http://schemas.openxmlformats.org/officeDocument/2006/relationships/image" Target="../media/image13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0.jpe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12" Type="http://schemas.openxmlformats.org/officeDocument/2006/relationships/image" Target="../media/image15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5" Type="http://schemas.openxmlformats.org/officeDocument/2006/relationships/image" Target="../media/image32.png"/><Relationship Id="rId10" Type="http://schemas.openxmlformats.org/officeDocument/2006/relationships/image" Target="../media/image28.jpeg"/><Relationship Id="rId4" Type="http://schemas.openxmlformats.org/officeDocument/2006/relationships/image" Target="../media/image22.png"/><Relationship Id="rId9" Type="http://schemas.openxmlformats.org/officeDocument/2006/relationships/image" Target="../media/image27.jpeg"/><Relationship Id="rId14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jpg"/><Relationship Id="rId4" Type="http://schemas.openxmlformats.org/officeDocument/2006/relationships/image" Target="../media/image5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2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jpg"/><Relationship Id="rId4" Type="http://schemas.openxmlformats.org/officeDocument/2006/relationships/image" Target="../media/image5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7" Type="http://schemas.openxmlformats.org/officeDocument/2006/relationships/image" Target="../media/image132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jpeg"/><Relationship Id="rId4" Type="http://schemas.openxmlformats.org/officeDocument/2006/relationships/image" Target="../media/image129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jpeg"/><Relationship Id="rId7" Type="http://schemas.openxmlformats.org/officeDocument/2006/relationships/image" Target="../media/image152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6.jpeg"/><Relationship Id="rId5" Type="http://schemas.openxmlformats.org/officeDocument/2006/relationships/image" Target="../media/image150.jpeg"/><Relationship Id="rId10" Type="http://schemas.openxmlformats.org/officeDocument/2006/relationships/image" Target="../media/image155.jpeg"/><Relationship Id="rId4" Type="http://schemas.openxmlformats.org/officeDocument/2006/relationships/image" Target="../media/image149.png"/><Relationship Id="rId9" Type="http://schemas.openxmlformats.org/officeDocument/2006/relationships/image" Target="../media/image15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eg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5" Type="http://schemas.openxmlformats.org/officeDocument/2006/relationships/image" Target="../media/image140.png"/><Relationship Id="rId4" Type="http://schemas.openxmlformats.org/officeDocument/2006/relationships/image" Target="../media/image15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168.png"/><Relationship Id="rId3" Type="http://schemas.openxmlformats.org/officeDocument/2006/relationships/image" Target="../media/image148.jpeg"/><Relationship Id="rId7" Type="http://schemas.openxmlformats.org/officeDocument/2006/relationships/image" Target="../media/image164.jpg"/><Relationship Id="rId12" Type="http://schemas.openxmlformats.org/officeDocument/2006/relationships/image" Target="../media/image167.jpe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jpg"/><Relationship Id="rId11" Type="http://schemas.openxmlformats.org/officeDocument/2006/relationships/image" Target="../media/image166.jpg"/><Relationship Id="rId5" Type="http://schemas.openxmlformats.org/officeDocument/2006/relationships/image" Target="../media/image150.jpeg"/><Relationship Id="rId10" Type="http://schemas.openxmlformats.org/officeDocument/2006/relationships/image" Target="../media/image165.png"/><Relationship Id="rId4" Type="http://schemas.openxmlformats.org/officeDocument/2006/relationships/image" Target="../media/image149.png"/><Relationship Id="rId9" Type="http://schemas.openxmlformats.org/officeDocument/2006/relationships/image" Target="../media/image11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2.jpg"/><Relationship Id="rId4" Type="http://schemas.openxmlformats.org/officeDocument/2006/relationships/image" Target="../media/image171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jpeg"/><Relationship Id="rId4" Type="http://schemas.openxmlformats.org/officeDocument/2006/relationships/image" Target="../media/image149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3" Type="http://schemas.openxmlformats.org/officeDocument/2006/relationships/image" Target="../media/image174.jpg"/><Relationship Id="rId7" Type="http://schemas.openxmlformats.org/officeDocument/2006/relationships/image" Target="../media/image178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eg"/><Relationship Id="rId5" Type="http://schemas.openxmlformats.org/officeDocument/2006/relationships/image" Target="../media/image176.jpeg"/><Relationship Id="rId4" Type="http://schemas.openxmlformats.org/officeDocument/2006/relationships/image" Target="../media/image17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eg"/><Relationship Id="rId5" Type="http://schemas.openxmlformats.org/officeDocument/2006/relationships/image" Target="../media/image181.jpeg"/><Relationship Id="rId4" Type="http://schemas.openxmlformats.org/officeDocument/2006/relationships/image" Target="../media/image119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g"/><Relationship Id="rId7" Type="http://schemas.openxmlformats.org/officeDocument/2006/relationships/image" Target="../media/image188.png"/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11" Type="http://schemas.openxmlformats.org/officeDocument/2006/relationships/image" Target="../media/image192.jpg"/><Relationship Id="rId5" Type="http://schemas.openxmlformats.org/officeDocument/2006/relationships/image" Target="../media/image186.png"/><Relationship Id="rId10" Type="http://schemas.openxmlformats.org/officeDocument/2006/relationships/image" Target="../media/image191.jpg"/><Relationship Id="rId4" Type="http://schemas.openxmlformats.org/officeDocument/2006/relationships/image" Target="../media/image185.jpg"/><Relationship Id="rId9" Type="http://schemas.openxmlformats.org/officeDocument/2006/relationships/image" Target="../media/image190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jpg"/><Relationship Id="rId4" Type="http://schemas.openxmlformats.org/officeDocument/2006/relationships/hyperlink" Target="https://www.linkedin.com/in/philiptongsak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g"/><Relationship Id="rId3" Type="http://schemas.openxmlformats.org/officeDocument/2006/relationships/image" Target="../media/image197.jpg"/><Relationship Id="rId7" Type="http://schemas.openxmlformats.org/officeDocument/2006/relationships/image" Target="../media/image198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5" Type="http://schemas.openxmlformats.org/officeDocument/2006/relationships/image" Target="../media/image193.jpg"/><Relationship Id="rId10" Type="http://schemas.openxmlformats.org/officeDocument/2006/relationships/image" Target="../media/image200.jpg"/><Relationship Id="rId4" Type="http://schemas.openxmlformats.org/officeDocument/2006/relationships/image" Target="../media/image120.jpg"/><Relationship Id="rId9" Type="http://schemas.openxmlformats.org/officeDocument/2006/relationships/image" Target="../media/image19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e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jpe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jpg"/><Relationship Id="rId3" Type="http://schemas.openxmlformats.org/officeDocument/2006/relationships/image" Target="../media/image148.jpeg"/><Relationship Id="rId7" Type="http://schemas.openxmlformats.org/officeDocument/2006/relationships/image" Target="../media/image207.jpe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jpeg"/><Relationship Id="rId4" Type="http://schemas.openxmlformats.org/officeDocument/2006/relationships/image" Target="../media/image150.jpeg"/><Relationship Id="rId9" Type="http://schemas.openxmlformats.org/officeDocument/2006/relationships/image" Target="../media/image20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2.jpg"/><Relationship Id="rId7" Type="http://schemas.openxmlformats.org/officeDocument/2006/relationships/image" Target="../media/image45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44.jpg"/><Relationship Id="rId4" Type="http://schemas.openxmlformats.org/officeDocument/2006/relationships/image" Target="../media/image43.jpeg"/><Relationship Id="rId9" Type="http://schemas.openxmlformats.org/officeDocument/2006/relationships/image" Target="../media/image4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5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g"/><Relationship Id="rId7" Type="http://schemas.openxmlformats.org/officeDocument/2006/relationships/image" Target="../media/image56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27600" y="2794000"/>
            <a:ext cx="298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Book 1 Flight FRA-SFO </a:t>
            </a:r>
            <a:r>
              <a:rPr lang="en-US" strike="sngStrike" dirty="0" smtClean="0"/>
              <a:t>(home)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9685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00068" y="1183632"/>
            <a:ext cx="69077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WWI.SQ.CPVA</a:t>
            </a:r>
            <a:endParaRPr lang="en-US" sz="8800" b="1" dirty="0"/>
          </a:p>
        </p:txBody>
      </p:sp>
      <p:sp>
        <p:nvSpPr>
          <p:cNvPr id="12" name="Rectangle 11"/>
          <p:cNvSpPr/>
          <p:nvPr/>
        </p:nvSpPr>
        <p:spPr>
          <a:xfrm>
            <a:off x="3811793" y="261494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>
                <a:solidFill>
                  <a:srgbClr val="161513"/>
                </a:solidFill>
                <a:latin typeface="OracleSansVF"/>
              </a:rPr>
              <a:t>Oracle Cloud Infrastructure (OCI) </a:t>
            </a:r>
            <a:r>
              <a:rPr lang="en-US" strike="sngStrike" dirty="0" err="1">
                <a:solidFill>
                  <a:srgbClr val="161513"/>
                </a:solidFill>
                <a:latin typeface="OracleSansVF"/>
              </a:rPr>
              <a:t>GoldenGate</a:t>
            </a:r>
            <a:r>
              <a:rPr lang="en-US" strike="sngStrike" dirty="0">
                <a:solidFill>
                  <a:srgbClr val="161513"/>
                </a:solidFill>
                <a:latin typeface="OracleSansVF"/>
              </a:rPr>
              <a:t> is a managed service providing a real-time data mesh platform, which uses replication to keep data </a:t>
            </a:r>
            <a:r>
              <a:rPr lang="en-US" sz="5400" b="1" strike="sngStrike" dirty="0">
                <a:solidFill>
                  <a:srgbClr val="161513"/>
                </a:solidFill>
                <a:latin typeface="OracleSansVF"/>
              </a:rPr>
              <a:t>highly available</a:t>
            </a:r>
            <a:endParaRPr lang="en-US" sz="5400" b="1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56" y="5342291"/>
            <a:ext cx="208417" cy="1529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997407"/>
            <a:ext cx="208418" cy="2084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6533515" y="5293340"/>
            <a:ext cx="208417" cy="15299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6517467" y="4948456"/>
            <a:ext cx="208418" cy="208418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>
            <a:off x="6756830" y="4270786"/>
            <a:ext cx="1763226" cy="65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0"/>
          </p:cNvCxnSpPr>
          <p:nvPr/>
        </p:nvCxnSpPr>
        <p:spPr>
          <a:xfrm>
            <a:off x="4722607" y="4478084"/>
            <a:ext cx="1313010" cy="51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98372" y="4737745"/>
            <a:ext cx="357501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335055" y="4737745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n 54"/>
          <p:cNvSpPr/>
          <p:nvPr/>
        </p:nvSpPr>
        <p:spPr>
          <a:xfrm rot="16200000">
            <a:off x="1253982" y="2179934"/>
            <a:ext cx="2237008" cy="28786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617810" y="3107382"/>
            <a:ext cx="2063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trike="sngStrike" dirty="0" smtClean="0">
                <a:solidFill>
                  <a:schemeClr val="bg1"/>
                </a:solidFill>
              </a:rPr>
              <a:t>C++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11680" y="4737745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9746428" y="2831213"/>
            <a:ext cx="2194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Wwi</a:t>
            </a:r>
            <a:r>
              <a:rPr lang="en-US" sz="800" dirty="0" smtClean="0"/>
              <a:t>(</a:t>
            </a:r>
            <a:r>
              <a:rPr lang="en-US" sz="800" dirty="0" err="1" smtClean="0"/>
              <a:t>huypham</a:t>
            </a:r>
            <a:r>
              <a:rPr lang="en-US" sz="800" dirty="0" smtClean="0"/>
              <a:t>): </a:t>
            </a:r>
            <a:r>
              <a:rPr lang="en-US" sz="800" dirty="0" err="1" smtClean="0"/>
              <a:t>fuggenson</a:t>
            </a:r>
            <a:r>
              <a:rPr lang="en-US" sz="800" dirty="0" smtClean="0"/>
              <a:t>: what did bill break, you broke?</a:t>
            </a:r>
          </a:p>
          <a:p>
            <a:r>
              <a:rPr lang="en-US" sz="800" dirty="0" smtClean="0"/>
              <a:t>David, bill </a:t>
            </a:r>
            <a:r>
              <a:rPr lang="en-US" sz="800" dirty="0" err="1" smtClean="0"/>
              <a:t>outatage</a:t>
            </a:r>
            <a:r>
              <a:rPr lang="en-US" sz="800" dirty="0" smtClean="0"/>
              <a:t> INTENET PAYMENTS</a:t>
            </a:r>
          </a:p>
          <a:p>
            <a:r>
              <a:rPr lang="en-US" sz="800" dirty="0" err="1" smtClean="0"/>
              <a:t>Extroeoin</a:t>
            </a:r>
            <a:r>
              <a:rPr lang="en-US" sz="800" dirty="0" smtClean="0"/>
              <a:t> </a:t>
            </a:r>
            <a:r>
              <a:rPr lang="en-US" sz="800" dirty="0" err="1" smtClean="0"/>
              <a:t>willam</a:t>
            </a:r>
            <a:r>
              <a:rPr lang="en-US" sz="800" dirty="0" smtClean="0"/>
              <a:t> </a:t>
            </a:r>
            <a:r>
              <a:rPr lang="en-US" sz="800" dirty="0" err="1" smtClean="0"/>
              <a:t>mcker</a:t>
            </a:r>
            <a:endParaRPr lang="en-US" sz="800" dirty="0" smtClean="0"/>
          </a:p>
          <a:p>
            <a:r>
              <a:rPr lang="en-US" sz="800" dirty="0" smtClean="0"/>
              <a:t>2011 outage </a:t>
            </a:r>
          </a:p>
          <a:p>
            <a:r>
              <a:rPr lang="en-US" sz="800" dirty="0" smtClean="0"/>
              <a:t>2013 </a:t>
            </a:r>
            <a:r>
              <a:rPr lang="en-US" sz="800" dirty="0" err="1" smtClean="0"/>
              <a:t>fugeseh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ghoco</a:t>
            </a:r>
            <a:r>
              <a:rPr lang="en-US" sz="800" strike="sngStrike" dirty="0" smtClean="0"/>
              <a:t>(god)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H="1">
            <a:off x="9746428" y="2721685"/>
            <a:ext cx="2194560" cy="94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5335793" y="2248348"/>
            <a:ext cx="4862456" cy="582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846885" y="2289579"/>
            <a:ext cx="402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WWI.WWII.SQ.GHOST.HOCM:UR_UR-OPI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sz="800" strike="sngStrike" dirty="0" smtClean="0"/>
              <a:t>horse dick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262104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985" y="3223321"/>
            <a:ext cx="1306865" cy="177408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56" y="5342291"/>
            <a:ext cx="208417" cy="1529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997407"/>
            <a:ext cx="208418" cy="2084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6533515" y="5293340"/>
            <a:ext cx="208417" cy="1529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6517467" y="4948456"/>
            <a:ext cx="208418" cy="20841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798372" y="4737745"/>
            <a:ext cx="357501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174932" y="4780578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458648"/>
            <a:ext cx="243524" cy="2435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20" y="4484610"/>
            <a:ext cx="243524" cy="24352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6700264" y="4456107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5938193" y="4267219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 rot="16200000">
            <a:off x="1253982" y="2179934"/>
            <a:ext cx="2237008" cy="28786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617810" y="3107382"/>
            <a:ext cx="20638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trike="sngStrike" dirty="0" smtClean="0">
                <a:solidFill>
                  <a:schemeClr val="bg1"/>
                </a:solidFill>
              </a:rPr>
              <a:t>C++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11680" y="4737745"/>
            <a:ext cx="1117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sp>
        <p:nvSpPr>
          <p:cNvPr id="30" name="Can 29"/>
          <p:cNvSpPr/>
          <p:nvPr/>
        </p:nvSpPr>
        <p:spPr>
          <a:xfrm rot="16200000">
            <a:off x="2024835" y="4542209"/>
            <a:ext cx="912505" cy="231041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job</a:t>
            </a:r>
            <a:endParaRPr lang="en-US" dirty="0"/>
          </a:p>
        </p:txBody>
      </p:sp>
      <p:sp>
        <p:nvSpPr>
          <p:cNvPr id="31" name="Can 30"/>
          <p:cNvSpPr/>
          <p:nvPr/>
        </p:nvSpPr>
        <p:spPr>
          <a:xfrm rot="16200000">
            <a:off x="2834713" y="5879280"/>
            <a:ext cx="546251" cy="1095032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31920" y="5744584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</a:t>
            </a:r>
            <a:r>
              <a:rPr lang="en-US" strike="sngStrike" dirty="0" smtClean="0"/>
              <a:t>!SLEEP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5520690" y="232029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Ghohceo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michaeal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6805" y="1721005"/>
            <a:ext cx="64247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trike="sngStrike" dirty="0" smtClean="0"/>
              <a:t>C++ </a:t>
            </a:r>
            <a:r>
              <a:rPr lang="en-US" sz="4000" strike="sngStrike" dirty="0" err="1" smtClean="0"/>
              <a:t>chuncks</a:t>
            </a:r>
            <a:r>
              <a:rPr lang="en-US" sz="4000" strike="sngStrike" dirty="0" smtClean="0"/>
              <a:t> </a:t>
            </a:r>
            <a:r>
              <a:rPr lang="en-US" sz="4000" strike="sngStrike" dirty="0" err="1" smtClean="0"/>
              <a:t>frambuffering</a:t>
            </a:r>
            <a:r>
              <a:rPr lang="en-US" sz="4000" strike="sngStrike" dirty="0" smtClean="0"/>
              <a:t> pit</a:t>
            </a:r>
            <a:endParaRPr lang="en-US" sz="40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326805" y="1536339"/>
            <a:ext cx="689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CVPA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2558" y="2758739"/>
            <a:ext cx="935814" cy="87342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819105" y="2060540"/>
            <a:ext cx="914606" cy="1298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101110" y="2781995"/>
            <a:ext cx="248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https://netflix.github.io/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85408" y="3121393"/>
            <a:ext cx="31976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https://github.com/Netflix/atlas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4535" y="3662213"/>
            <a:ext cx="5423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JFK.BULLET(</a:t>
            </a:r>
            <a:r>
              <a:rPr lang="en-US" strike="sngStrike" dirty="0" err="1" smtClean="0"/>
              <a:t>Debroay</a:t>
            </a:r>
            <a:r>
              <a:rPr lang="en-US" strike="sngStrike" dirty="0" smtClean="0"/>
              <a:t> and Gary (</a:t>
            </a:r>
            <a:r>
              <a:rPr lang="en-US" strike="sngStrike" dirty="0" err="1" smtClean="0"/>
              <a:t>c++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Netlfix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Dougla</a:t>
            </a:r>
            <a:r>
              <a:rPr lang="en-US" strike="sngStrike" dirty="0" smtClean="0"/>
              <a:t> Exit)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7950" y="4496452"/>
            <a:ext cx="2050628" cy="157508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7943850" y="4267219"/>
            <a:ext cx="2983230" cy="2159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70612" y="4009642"/>
            <a:ext cx="664806" cy="1111643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0218420" y="3846879"/>
            <a:ext cx="1417320" cy="1254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772301" y="3441193"/>
            <a:ext cx="1417320" cy="1254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0740406" y="3090722"/>
            <a:ext cx="1417320" cy="1254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048777" y="2534041"/>
            <a:ext cx="240822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nonPolciHomelesLiaosn</a:t>
            </a:r>
            <a:endParaRPr lang="en-US" dirty="0" smtClean="0"/>
          </a:p>
          <a:p>
            <a:r>
              <a:rPr lang="en-US" dirty="0" smtClean="0"/>
              <a:t>41. </a:t>
            </a:r>
            <a:r>
              <a:rPr lang="en-US" sz="800" strike="sngStrike" dirty="0" err="1" smtClean="0"/>
              <a:t>Eash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homell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fod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cunkcs</a:t>
            </a:r>
            <a:endParaRPr lang="en-US" sz="800" strike="sngStrike" dirty="0" smtClean="0"/>
          </a:p>
          <a:p>
            <a:r>
              <a:rPr lang="en-US" sz="800" strike="sngStrike" dirty="0" smtClean="0"/>
              <a:t>At </a:t>
            </a:r>
            <a:r>
              <a:rPr lang="en-US" sz="800" strike="sngStrike" dirty="0" err="1" smtClean="0"/>
              <a:t>gastaton</a:t>
            </a:r>
            <a:r>
              <a:rPr lang="en-US" sz="800" strike="sngStrike" dirty="0" smtClean="0"/>
              <a:t> </a:t>
            </a:r>
            <a:r>
              <a:rPr lang="en-US" dirty="0" smtClean="0"/>
              <a:t>2014-2023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sz="800" strike="sngStrike" dirty="0" smtClean="0"/>
              <a:t>Barf, drunk </a:t>
            </a:r>
            <a:r>
              <a:rPr lang="en-US" dirty="0" smtClean="0"/>
              <a:t>KING</a:t>
            </a:r>
          </a:p>
          <a:p>
            <a:r>
              <a:rPr lang="en-US" dirty="0" smtClean="0"/>
              <a:t>JFK(</a:t>
            </a:r>
            <a:r>
              <a:rPr lang="en-US" sz="800" strike="sngStrike" dirty="0" smtClean="0"/>
              <a:t>Tim cook </a:t>
            </a:r>
            <a:r>
              <a:rPr lang="en-US" sz="800" strike="sngStrike" dirty="0" err="1" smtClean="0"/>
              <a:t>woz</a:t>
            </a:r>
            <a:r>
              <a:rPr lang="en-US" sz="800" strike="sngStrike" dirty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69126" y="6234569"/>
            <a:ext cx="2661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Dev-</a:t>
            </a:r>
            <a:r>
              <a:rPr lang="en-US" dirty="0" err="1"/>
              <a:t>eng</a:t>
            </a:r>
            <a:r>
              <a:rPr lang="en-US" dirty="0"/>
              <a:t> job</a:t>
            </a:r>
          </a:p>
          <a:p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931670" y="6130899"/>
            <a:ext cx="2392865" cy="56902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75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1393" y="1594933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FBI:WMD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3" y="2152650"/>
            <a:ext cx="1857375" cy="2457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832" y="2152650"/>
            <a:ext cx="2457450" cy="24574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03626" y="5944816"/>
            <a:ext cx="4486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HOMCIE:CHANLOR(</a:t>
            </a:r>
            <a:r>
              <a:rPr lang="en-US" strike="sngStrike" dirty="0" smtClean="0"/>
              <a:t>counter </a:t>
            </a:r>
            <a:r>
              <a:rPr lang="en-US" strike="sngStrike" dirty="0" err="1" smtClean="0"/>
              <a:t>strikc</a:t>
            </a:r>
            <a:r>
              <a:rPr lang="en-US" strike="sngStrike" dirty="0" smtClean="0"/>
              <a:t>,</a:t>
            </a:r>
            <a:r>
              <a:rPr lang="en-US" dirty="0" smtClean="0"/>
              <a:t> ADAM).</a:t>
            </a:r>
          </a:p>
          <a:p>
            <a:r>
              <a:rPr lang="en-US" dirty="0"/>
              <a:t> </a:t>
            </a:r>
            <a:r>
              <a:rPr lang="en-US" dirty="0" smtClean="0"/>
              <a:t> WMD.VIRIGIN </a:t>
            </a:r>
            <a:r>
              <a:rPr lang="en-US" strike="sngStrike" dirty="0" smtClean="0"/>
              <a:t>for Office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655" y="2505075"/>
            <a:ext cx="2609850" cy="175260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680" y="2599372"/>
            <a:ext cx="1828800" cy="250507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290239" y="1776118"/>
            <a:ext cx="2197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Development</a:t>
            </a:r>
            <a:endParaRPr lang="en-US" sz="28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3638" y="4752081"/>
            <a:ext cx="3921442" cy="180617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090410" y="5210234"/>
            <a:ext cx="3044190" cy="1200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076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5" y="3084195"/>
            <a:ext cx="7905750" cy="2038350"/>
          </a:xfrm>
          <a:prstGeom prst="rect">
            <a:avLst/>
          </a:prstGeom>
        </p:spPr>
      </p:pic>
      <p:sp>
        <p:nvSpPr>
          <p:cNvPr id="6" name="Can 5"/>
          <p:cNvSpPr/>
          <p:nvPr/>
        </p:nvSpPr>
        <p:spPr>
          <a:xfrm rot="16200000">
            <a:off x="6300988" y="-1785280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1286" y="2297428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.C++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21626" y="3169909"/>
            <a:ext cx="3485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84922" y="1102693"/>
            <a:ext cx="3607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javme</a:t>
            </a:r>
            <a:r>
              <a:rPr lang="en-US" sz="800" strike="sngStrike" dirty="0" smtClean="0"/>
              <a:t> Chavez, golden / </a:t>
            </a:r>
            <a:r>
              <a:rPr lang="en-US" sz="800" strike="sngStrike" dirty="0" err="1" smtClean="0"/>
              <a:t>yello</a:t>
            </a:r>
            <a:r>
              <a:rPr lang="en-US" sz="800" strike="sngStrike" dirty="0" smtClean="0"/>
              <a:t> peak </a:t>
            </a:r>
            <a:r>
              <a:rPr lang="en-US" sz="800" strike="sngStrike" dirty="0" err="1" smtClean="0"/>
              <a:t>preson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IPX </a:t>
            </a:r>
            <a:r>
              <a:rPr lang="en-US" sz="800" dirty="0" err="1" smtClean="0"/>
              <a:t>nonPoliceMexican.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 walkout</a:t>
            </a:r>
          </a:p>
          <a:p>
            <a:r>
              <a:rPr lang="en-US" sz="800" strike="sngStrike" dirty="0" smtClean="0"/>
              <a:t>IBM </a:t>
            </a:r>
            <a:r>
              <a:rPr lang="en-US" sz="800" strike="sngStrike" dirty="0" err="1" smtClean="0"/>
              <a:t>Netcool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IPX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touch.accnetouer.damiler.ibmroth</a:t>
            </a:r>
            <a:endParaRPr lang="en-US" sz="800" strike="sngStrike" dirty="0"/>
          </a:p>
        </p:txBody>
      </p:sp>
      <p:sp>
        <p:nvSpPr>
          <p:cNvPr id="14" name="Oval 13"/>
          <p:cNvSpPr/>
          <p:nvPr/>
        </p:nvSpPr>
        <p:spPr>
          <a:xfrm>
            <a:off x="5840730" y="0"/>
            <a:ext cx="445770" cy="220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4" idx="5"/>
          </p:cNvCxnSpPr>
          <p:nvPr/>
        </p:nvCxnSpPr>
        <p:spPr>
          <a:xfrm flipH="1" flipV="1">
            <a:off x="6221218" y="188529"/>
            <a:ext cx="3517142" cy="1015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2930" y="3110277"/>
            <a:ext cx="19271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Petersson</a:t>
            </a:r>
            <a:endParaRPr lang="en-US" dirty="0" smtClean="0"/>
          </a:p>
          <a:p>
            <a:r>
              <a:rPr lang="en-US" dirty="0" smtClean="0"/>
              <a:t>In the </a:t>
            </a:r>
            <a:r>
              <a:rPr lang="en-US" dirty="0" err="1" smtClean="0"/>
              <a:t>ss</a:t>
            </a:r>
            <a:endParaRPr lang="en-US" dirty="0" smtClean="0"/>
          </a:p>
          <a:p>
            <a:r>
              <a:rPr lang="en-US" dirty="0" smtClean="0"/>
              <a:t>Social </a:t>
            </a:r>
            <a:r>
              <a:rPr lang="en-US" dirty="0" err="1" smtClean="0"/>
              <a:t>Scurity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Adminstartion</a:t>
            </a:r>
            <a:endParaRPr lang="en-US" dirty="0" smtClean="0"/>
          </a:p>
          <a:p>
            <a:r>
              <a:rPr lang="en-US" dirty="0" smtClean="0"/>
              <a:t>With his Specimen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66754" y="1395436"/>
            <a:ext cx="9173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HOMCIE:CHANLOR(</a:t>
            </a:r>
            <a:r>
              <a:rPr lang="en-US" strike="sngStrike" dirty="0" smtClean="0"/>
              <a:t>counter </a:t>
            </a:r>
            <a:r>
              <a:rPr lang="en-US" strike="sngStrike" dirty="0" err="1" smtClean="0"/>
              <a:t>strikc</a:t>
            </a:r>
            <a:r>
              <a:rPr lang="en-US" strike="sngStrike" dirty="0" smtClean="0"/>
              <a:t>,</a:t>
            </a:r>
            <a:r>
              <a:rPr lang="en-US" dirty="0" smtClean="0"/>
              <a:t> JEWISH:CANDIAN:ADAM, 80” HOMC:LUX </a:t>
            </a:r>
            <a:r>
              <a:rPr lang="en-US" strike="sngStrike" dirty="0" smtClean="0"/>
              <a:t>dope </a:t>
            </a:r>
            <a:r>
              <a:rPr lang="en-US" strike="sngStrike" dirty="0" err="1" smtClean="0"/>
              <a:t>tortIcopy</a:t>
            </a:r>
            <a:r>
              <a:rPr lang="en-US" dirty="0" smtClean="0"/>
              <a:t>).</a:t>
            </a:r>
          </a:p>
          <a:p>
            <a:r>
              <a:rPr lang="en-US" dirty="0"/>
              <a:t>	</a:t>
            </a:r>
            <a:r>
              <a:rPr lang="en-US" dirty="0" smtClean="0"/>
              <a:t>IPX </a:t>
            </a:r>
            <a:r>
              <a:rPr lang="en-US" strike="sngStrike" dirty="0" smtClean="0"/>
              <a:t>counterstrike </a:t>
            </a:r>
            <a:r>
              <a:rPr lang="en-US" dirty="0" smtClean="0"/>
              <a:t>IPX DEA</a:t>
            </a:r>
            <a:r>
              <a:rPr lang="en-US" strike="sngStrike" dirty="0" smtClean="0"/>
              <a:t>(crack) </a:t>
            </a:r>
            <a:r>
              <a:rPr lang="en-US" strike="sngStrike" dirty="0" err="1" smtClean="0"/>
              <a:t>couterstrcik</a:t>
            </a:r>
            <a:endParaRPr lang="en-US" strike="sngStrike" dirty="0" smtClean="0"/>
          </a:p>
          <a:p>
            <a:r>
              <a:rPr lang="en-US" dirty="0"/>
              <a:t> </a:t>
            </a:r>
            <a:r>
              <a:rPr lang="en-US" dirty="0" smtClean="0"/>
              <a:t> WMD.VIRIGIN </a:t>
            </a:r>
            <a:r>
              <a:rPr lang="en-US" strike="sngStrike" dirty="0" smtClean="0"/>
              <a:t>for Office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985" y="6051550"/>
            <a:ext cx="1066800" cy="59740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54" y="5006290"/>
            <a:ext cx="3208972" cy="1539289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3475726" y="6051550"/>
            <a:ext cx="696224" cy="132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582213" y="5775934"/>
            <a:ext cx="542234" cy="93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048" y="6051550"/>
            <a:ext cx="938254" cy="67437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70827" y="5715424"/>
            <a:ext cx="542234" cy="9328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>
            <a:endCxn id="24" idx="2"/>
          </p:cNvCxnSpPr>
          <p:nvPr/>
        </p:nvCxnSpPr>
        <p:spPr>
          <a:xfrm>
            <a:off x="5406390" y="5775934"/>
            <a:ext cx="835554" cy="872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909060" y="5577840"/>
            <a:ext cx="560070" cy="1130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94788" y="5097057"/>
            <a:ext cx="11452860" cy="228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6565" y="5862443"/>
            <a:ext cx="1106285" cy="683136"/>
          </a:xfrm>
          <a:prstGeom prst="rect">
            <a:avLst/>
          </a:prstGeom>
        </p:spPr>
      </p:pic>
      <p:cxnSp>
        <p:nvCxnSpPr>
          <p:cNvPr id="33" name="Straight Connector 32"/>
          <p:cNvCxnSpPr>
            <a:stCxn id="36" idx="1"/>
          </p:cNvCxnSpPr>
          <p:nvPr/>
        </p:nvCxnSpPr>
        <p:spPr>
          <a:xfrm>
            <a:off x="6929924" y="5649322"/>
            <a:ext cx="1118132" cy="1059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743641" y="2693780"/>
            <a:ext cx="760279" cy="3168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929924" y="5464656"/>
            <a:ext cx="250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HOMCEI:LUX(</a:t>
            </a:r>
            <a:r>
              <a:rPr lang="en-US" sz="800" strike="sngStrike" dirty="0" smtClean="0"/>
              <a:t>ocen12</a:t>
            </a:r>
            <a:r>
              <a:rPr lang="en-US" dirty="0" smtClean="0"/>
              <a:t>, LV)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449707" y="5691024"/>
            <a:ext cx="1030519" cy="936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55180" y="16916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7964966" y="1906139"/>
            <a:ext cx="744694" cy="15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788036" y="19942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00068" y="1183632"/>
            <a:ext cx="69077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WWI.SQ.CPVA</a:t>
            </a:r>
            <a:endParaRPr lang="en-US" sz="8800" b="1" dirty="0"/>
          </a:p>
        </p:txBody>
      </p:sp>
      <p:sp>
        <p:nvSpPr>
          <p:cNvPr id="12" name="Rectangle 11"/>
          <p:cNvSpPr/>
          <p:nvPr/>
        </p:nvSpPr>
        <p:spPr>
          <a:xfrm>
            <a:off x="3811793" y="261494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>
                <a:solidFill>
                  <a:srgbClr val="161513"/>
                </a:solidFill>
                <a:latin typeface="OracleSansVF"/>
              </a:rPr>
              <a:t>Oracle Cloud Infrastructure (OCI) </a:t>
            </a:r>
            <a:r>
              <a:rPr lang="en-US" strike="sngStrike" dirty="0" err="1">
                <a:solidFill>
                  <a:srgbClr val="161513"/>
                </a:solidFill>
                <a:latin typeface="OracleSansVF"/>
              </a:rPr>
              <a:t>GoldenGate</a:t>
            </a:r>
            <a:r>
              <a:rPr lang="en-US" strike="sngStrike" dirty="0">
                <a:solidFill>
                  <a:srgbClr val="161513"/>
                </a:solidFill>
                <a:latin typeface="OracleSansVF"/>
              </a:rPr>
              <a:t> is a managed service providing a real-time data mesh platform, which uses replication to keep data </a:t>
            </a:r>
            <a:r>
              <a:rPr lang="en-US" sz="5400" b="1" strike="sngStrike" dirty="0">
                <a:solidFill>
                  <a:srgbClr val="161513"/>
                </a:solidFill>
                <a:latin typeface="OracleSansVF"/>
              </a:rPr>
              <a:t>highly available</a:t>
            </a:r>
            <a:endParaRPr lang="en-US" sz="5400" b="1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56" y="5342291"/>
            <a:ext cx="208417" cy="1529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997407"/>
            <a:ext cx="208418" cy="2084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9329927" y="5915718"/>
            <a:ext cx="208417" cy="15299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9313879" y="5570834"/>
            <a:ext cx="208418" cy="208418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>
            <a:off x="6756830" y="4270786"/>
            <a:ext cx="1763226" cy="65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0"/>
          </p:cNvCxnSpPr>
          <p:nvPr/>
        </p:nvCxnSpPr>
        <p:spPr>
          <a:xfrm>
            <a:off x="4722607" y="4478084"/>
            <a:ext cx="1313010" cy="51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798372" y="4737745"/>
            <a:ext cx="357501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9131467" y="5360123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ightning Bolt 1"/>
          <p:cNvSpPr/>
          <p:nvPr/>
        </p:nvSpPr>
        <p:spPr>
          <a:xfrm>
            <a:off x="6756830" y="4997407"/>
            <a:ext cx="1975690" cy="1563413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fox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1" y="2923539"/>
            <a:ext cx="1781175" cy="257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8670" y="2400300"/>
            <a:ext cx="22256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FBI:CPVA</a:t>
            </a:r>
          </a:p>
          <a:p>
            <a:r>
              <a:rPr lang="en-US" dirty="0" smtClean="0"/>
              <a:t>CHILD PORNAGRAPYY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VICTUMS </a:t>
            </a:r>
          </a:p>
          <a:p>
            <a:r>
              <a:rPr lang="en-US" dirty="0" smtClean="0"/>
              <a:t>ASSISATANCE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16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000068" y="1183632"/>
            <a:ext cx="69077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WWI.SQ.CPVA</a:t>
            </a:r>
            <a:endParaRPr lang="en-US" sz="8800" b="1" dirty="0"/>
          </a:p>
        </p:txBody>
      </p:sp>
      <p:sp>
        <p:nvSpPr>
          <p:cNvPr id="12" name="Rectangle 11"/>
          <p:cNvSpPr/>
          <p:nvPr/>
        </p:nvSpPr>
        <p:spPr>
          <a:xfrm>
            <a:off x="3811793" y="261494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>
                <a:solidFill>
                  <a:srgbClr val="161513"/>
                </a:solidFill>
                <a:latin typeface="OracleSansVF"/>
              </a:rPr>
              <a:t>Oracle Cloud Infrastructure (OCI) </a:t>
            </a:r>
            <a:r>
              <a:rPr lang="en-US" strike="sngStrike" dirty="0" err="1">
                <a:solidFill>
                  <a:srgbClr val="161513"/>
                </a:solidFill>
                <a:latin typeface="OracleSansVF"/>
              </a:rPr>
              <a:t>GoldenGate</a:t>
            </a:r>
            <a:r>
              <a:rPr lang="en-US" strike="sngStrike" dirty="0">
                <a:solidFill>
                  <a:srgbClr val="161513"/>
                </a:solidFill>
                <a:latin typeface="OracleSansVF"/>
              </a:rPr>
              <a:t> is a managed service providing a real-time data mesh platform, which uses replication to keep data </a:t>
            </a:r>
            <a:r>
              <a:rPr lang="en-US" sz="5400" b="1" strike="sngStrike" dirty="0">
                <a:solidFill>
                  <a:srgbClr val="161513"/>
                </a:solidFill>
                <a:latin typeface="OracleSansVF"/>
              </a:rPr>
              <a:t>highly available</a:t>
            </a:r>
            <a:endParaRPr lang="en-US" sz="5400" b="1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56" y="5342291"/>
            <a:ext cx="208417" cy="1529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997407"/>
            <a:ext cx="208418" cy="2084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9534106" y="5885619"/>
            <a:ext cx="208417" cy="15299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9313879" y="5570834"/>
            <a:ext cx="208418" cy="208418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>
            <a:off x="6756830" y="4270786"/>
            <a:ext cx="1763226" cy="65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0"/>
          </p:cNvCxnSpPr>
          <p:nvPr/>
        </p:nvCxnSpPr>
        <p:spPr>
          <a:xfrm>
            <a:off x="4722607" y="4478084"/>
            <a:ext cx="1313010" cy="51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6029875" y="4737746"/>
            <a:ext cx="125998" cy="1062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ightning Bolt 1"/>
          <p:cNvSpPr/>
          <p:nvPr/>
        </p:nvSpPr>
        <p:spPr>
          <a:xfrm>
            <a:off x="6756830" y="4997407"/>
            <a:ext cx="1975690" cy="1563413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fox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1" y="2923539"/>
            <a:ext cx="1781175" cy="257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861" y="2396644"/>
            <a:ext cx="22256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FBI:CPVA</a:t>
            </a:r>
          </a:p>
          <a:p>
            <a:r>
              <a:rPr lang="en-US" dirty="0" smtClean="0"/>
              <a:t>CHILD PORNAGRAPYY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VICTUMS </a:t>
            </a:r>
          </a:p>
          <a:p>
            <a:r>
              <a:rPr lang="en-US" dirty="0" smtClean="0"/>
              <a:t>ASSISATANCE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966391" y="2285627"/>
            <a:ext cx="22256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FBI:CPVA</a:t>
            </a:r>
          </a:p>
          <a:p>
            <a:r>
              <a:rPr lang="en-US" dirty="0" smtClean="0"/>
              <a:t>CHILD PORNAGRAPYY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VICTUMS </a:t>
            </a:r>
          </a:p>
          <a:p>
            <a:r>
              <a:rPr lang="en-US" dirty="0" smtClean="0"/>
              <a:t>ASSISATANCE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30" y="2893749"/>
            <a:ext cx="1781175" cy="257175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9131467" y="5360123"/>
            <a:ext cx="776327" cy="1006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844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53998" y="895685"/>
            <a:ext cx="690772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WWI.SQ.CPVA</a:t>
            </a:r>
            <a:endParaRPr lang="en-US" sz="8800" b="1" dirty="0"/>
          </a:p>
        </p:txBody>
      </p:sp>
      <p:sp>
        <p:nvSpPr>
          <p:cNvPr id="12" name="Rectangle 11"/>
          <p:cNvSpPr/>
          <p:nvPr/>
        </p:nvSpPr>
        <p:spPr>
          <a:xfrm>
            <a:off x="3215516" y="22233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b="1" strike="sngStrike" dirty="0" smtClean="0">
                <a:solidFill>
                  <a:srgbClr val="161513"/>
                </a:solidFill>
                <a:latin typeface="OracleSansVF"/>
              </a:rPr>
              <a:t>highly </a:t>
            </a:r>
            <a:r>
              <a:rPr lang="en-US" sz="5400" b="1" strike="sngStrike" dirty="0">
                <a:solidFill>
                  <a:srgbClr val="161513"/>
                </a:solidFill>
                <a:latin typeface="OracleSansVF"/>
              </a:rPr>
              <a:t>available</a:t>
            </a:r>
            <a:endParaRPr lang="en-US" sz="5400" b="1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83733" y="3995044"/>
            <a:ext cx="208417" cy="1529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685" y="3650160"/>
            <a:ext cx="208418" cy="20841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8270383" y="4538372"/>
            <a:ext cx="208417" cy="15299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8050156" y="4223587"/>
            <a:ext cx="208418" cy="208418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>
            <a:off x="5493107" y="2923539"/>
            <a:ext cx="1763226" cy="65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45" idx="0"/>
          </p:cNvCxnSpPr>
          <p:nvPr/>
        </p:nvCxnSpPr>
        <p:spPr>
          <a:xfrm>
            <a:off x="3458884" y="3130837"/>
            <a:ext cx="1313010" cy="51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4766152" y="3390499"/>
            <a:ext cx="125998" cy="1062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Lightning Bolt 1"/>
          <p:cNvSpPr/>
          <p:nvPr/>
        </p:nvSpPr>
        <p:spPr>
          <a:xfrm>
            <a:off x="5493107" y="3650160"/>
            <a:ext cx="1975690" cy="1563413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fox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81" y="2923539"/>
            <a:ext cx="1781175" cy="2571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5861" y="2396644"/>
            <a:ext cx="22256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FBI:CPVA</a:t>
            </a:r>
          </a:p>
          <a:p>
            <a:r>
              <a:rPr lang="en-US" dirty="0" smtClean="0"/>
              <a:t>CHILD PORNAGRAPYY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VICTUMS </a:t>
            </a:r>
          </a:p>
          <a:p>
            <a:r>
              <a:rPr lang="en-US" dirty="0" smtClean="0"/>
              <a:t>ASSISATANCE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966391" y="2285627"/>
            <a:ext cx="222560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FBI:CPVA</a:t>
            </a:r>
          </a:p>
          <a:p>
            <a:r>
              <a:rPr lang="en-US" dirty="0" smtClean="0"/>
              <a:t>CHILD PORNAGRAPYY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VICTUMS </a:t>
            </a:r>
          </a:p>
          <a:p>
            <a:r>
              <a:rPr lang="en-US" dirty="0" smtClean="0"/>
              <a:t>ASSISATANCE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930" y="2893749"/>
            <a:ext cx="1781175" cy="257175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7867744" y="4012876"/>
            <a:ext cx="776327" cy="1006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74" y="5173001"/>
            <a:ext cx="28575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31" y="5465906"/>
            <a:ext cx="1896590" cy="106209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326130" y="5818118"/>
            <a:ext cx="5048461" cy="4378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34" y="5926615"/>
            <a:ext cx="389997" cy="3899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74451" y="6386310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https://www.linkedin.com/in/philiptongsak?original_referer=https%3A%2F%2Fwww.google.com%2F</a:t>
            </a:r>
          </a:p>
        </p:txBody>
      </p:sp>
      <p:cxnSp>
        <p:nvCxnSpPr>
          <p:cNvPr id="26" name="Straight Connector 25"/>
          <p:cNvCxnSpPr>
            <a:stCxn id="13" idx="1"/>
          </p:cNvCxnSpPr>
          <p:nvPr/>
        </p:nvCxnSpPr>
        <p:spPr>
          <a:xfrm flipV="1">
            <a:off x="8028834" y="6100642"/>
            <a:ext cx="976348" cy="209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868" y="5455761"/>
            <a:ext cx="710009" cy="39760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142" y="5481825"/>
            <a:ext cx="345476" cy="345476"/>
          </a:xfrm>
          <a:prstGeom prst="rect">
            <a:avLst/>
          </a:prstGeom>
        </p:spPr>
      </p:pic>
      <p:cxnSp>
        <p:nvCxnSpPr>
          <p:cNvPr id="20" name="Straight Connector 19"/>
          <p:cNvCxnSpPr>
            <a:stCxn id="28" idx="1"/>
            <a:endCxn id="16" idx="3"/>
          </p:cNvCxnSpPr>
          <p:nvPr/>
        </p:nvCxnSpPr>
        <p:spPr>
          <a:xfrm flipV="1">
            <a:off x="8369868" y="5654563"/>
            <a:ext cx="931750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418831" y="5345298"/>
            <a:ext cx="6575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§Bystander</a:t>
            </a:r>
            <a:endParaRPr lang="en-US" sz="800" dirty="0"/>
          </a:p>
        </p:txBody>
      </p:sp>
      <p:sp>
        <p:nvSpPr>
          <p:cNvPr id="33" name="Rectangle 32"/>
          <p:cNvSpPr/>
          <p:nvPr/>
        </p:nvSpPr>
        <p:spPr>
          <a:xfrm>
            <a:off x="8284505" y="5399632"/>
            <a:ext cx="1046085" cy="509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6264" y="5945696"/>
            <a:ext cx="218095" cy="291737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 flipV="1">
            <a:off x="9005182" y="5967112"/>
            <a:ext cx="783431" cy="34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623" y="1336431"/>
            <a:ext cx="857250" cy="141922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028834" y="1336431"/>
            <a:ext cx="1515216" cy="10602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123241" y="1370710"/>
            <a:ext cx="1487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!WHITE </a:t>
            </a:r>
            <a:r>
              <a:rPr lang="en-US" sz="800" strike="sngStrike" dirty="0" err="1" smtClean="0"/>
              <a:t>Thuglifetatto</a:t>
            </a:r>
            <a:endParaRPr lang="en-US" sz="800" strike="sngStrike" dirty="0" smtClean="0"/>
          </a:p>
          <a:p>
            <a:r>
              <a:rPr lang="en-US" dirty="0" smtClean="0"/>
              <a:t>WHITE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29" y="1691872"/>
            <a:ext cx="533400" cy="2667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 flipV="1">
            <a:off x="10783551" y="1715705"/>
            <a:ext cx="966489" cy="257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0886767" y="1899472"/>
            <a:ext cx="696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Soivie</a:t>
            </a:r>
            <a:r>
              <a:rPr lang="en-US" sz="800" strike="sngStrike" dirty="0" smtClean="0"/>
              <a:t> union</a:t>
            </a:r>
            <a:endParaRPr lang="en-US" sz="8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9828931" y="1128422"/>
            <a:ext cx="682230" cy="29184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9076383" y="1177281"/>
            <a:ext cx="1046858" cy="31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845247" y="1301011"/>
            <a:ext cx="529830" cy="1239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028834" y="1177281"/>
            <a:ext cx="2181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MATHEW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strike="sngStrike" dirty="0" smtClean="0">
                <a:sym typeface="Wingdings" panose="05000000000000000000" pitchFamily="2" charset="2"/>
              </a:rPr>
              <a:t>soul):</a:t>
            </a:r>
            <a:endParaRPr lang="en-US" strike="sngStrike" dirty="0"/>
          </a:p>
        </p:txBody>
      </p:sp>
      <p:cxnSp>
        <p:nvCxnSpPr>
          <p:cNvPr id="52" name="Straight Arrow Connector 51"/>
          <p:cNvCxnSpPr>
            <a:endCxn id="48" idx="1"/>
          </p:cNvCxnSpPr>
          <p:nvPr/>
        </p:nvCxnSpPr>
        <p:spPr>
          <a:xfrm flipV="1">
            <a:off x="9301618" y="1274347"/>
            <a:ext cx="527313" cy="9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464325" y="4928564"/>
            <a:ext cx="4642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ATOMTIMER(</a:t>
            </a:r>
            <a:r>
              <a:rPr lang="en-US" b="1" strike="sngStrike" dirty="0" err="1" smtClean="0"/>
              <a:t>tim</a:t>
            </a:r>
            <a:r>
              <a:rPr lang="en-US" strike="sngStrike" dirty="0" smtClean="0"/>
              <a:t>[]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ATOMBBUTTON</a:t>
            </a:r>
            <a:r>
              <a:rPr lang="en-US" dirty="0" smtClean="0"/>
              <a:t>(</a:t>
            </a:r>
            <a:r>
              <a:rPr lang="en-US" strike="sngStrike" dirty="0" smtClean="0"/>
              <a:t>Andrew[] PLEASON,DISLANDY)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8523265" y="6191312"/>
            <a:ext cx="5261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..</a:t>
            </a:r>
            <a:r>
              <a:rPr lang="en-US" sz="800" strike="sngStrike" dirty="0" err="1" smtClean="0"/>
              <a:t>ventua</a:t>
            </a:r>
            <a:endParaRPr lang="en-US" sz="800" strike="sngStrike" dirty="0"/>
          </a:p>
        </p:txBody>
      </p:sp>
      <p:cxnSp>
        <p:nvCxnSpPr>
          <p:cNvPr id="57" name="Straight Arrow Connector 56"/>
          <p:cNvCxnSpPr/>
          <p:nvPr/>
        </p:nvCxnSpPr>
        <p:spPr>
          <a:xfrm flipH="1">
            <a:off x="6731862" y="1560082"/>
            <a:ext cx="4222406" cy="3527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326130" y="6527996"/>
            <a:ext cx="7285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 0.1 PRION SAINT </a:t>
            </a:r>
            <a:r>
              <a:rPr lang="en-US" dirty="0" err="1" smtClean="0"/>
              <a:t>RITA.JOSPHE.nonPolciAreestXML</a:t>
            </a:r>
            <a:r>
              <a:rPr lang="en-US" dirty="0" smtClean="0"/>
              <a:t> </a:t>
            </a:r>
            <a:r>
              <a:rPr lang="en-US" sz="800" strike="sngStrike" dirty="0" smtClean="0"/>
              <a:t>( call you rice) STANFORED BILLBOAD (Rita)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162579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675" y="2743575"/>
            <a:ext cx="1205865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380967"/>
            <a:ext cx="3359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PENTAONG MUSIC </a:t>
            </a:r>
            <a:r>
              <a:rPr lang="en-US" dirty="0" err="1" smtClean="0"/>
              <a:t>LARRY.</a:t>
            </a:r>
            <a:r>
              <a:rPr lang="en-US" sz="800" strike="sngStrike" dirty="0" err="1" smtClean="0"/>
              <a:t>marx</a:t>
            </a:r>
            <a:r>
              <a:rPr lang="en-US" dirty="0" smtClean="0"/>
              <a:t>(</a:t>
            </a:r>
            <a:r>
              <a:rPr lang="en-US" sz="800" strike="sngStrike" dirty="0" smtClean="0"/>
              <a:t>dog pound)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08" y="2967094"/>
            <a:ext cx="1118986" cy="62663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8115" y="2710486"/>
            <a:ext cx="1997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ATOMTIMER(</a:t>
            </a:r>
            <a:r>
              <a:rPr lang="en-US" b="1" strike="sngStrike" dirty="0" err="1"/>
              <a:t>tim</a:t>
            </a:r>
            <a:r>
              <a:rPr lang="en-US" strike="sngStrike" dirty="0"/>
              <a:t>[]</a:t>
            </a:r>
            <a:r>
              <a:rPr lang="en-US" dirty="0"/>
              <a:t>)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 flipV="1">
            <a:off x="1728809" y="3083445"/>
            <a:ext cx="281431" cy="5709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42900" y="3058597"/>
            <a:ext cx="2122685" cy="5351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68115" y="2956137"/>
            <a:ext cx="2122685" cy="5351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3874770" y="2565633"/>
            <a:ext cx="594360" cy="6580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71436" y="2985082"/>
            <a:ext cx="768389" cy="7814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603499" y="3525425"/>
            <a:ext cx="303334" cy="22843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0" y="4020583"/>
            <a:ext cx="512133" cy="6952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826703" y="4020583"/>
            <a:ext cx="1072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C++ </a:t>
            </a:r>
            <a:r>
              <a:rPr lang="en-US" sz="800" strike="sngStrike" dirty="0" err="1" smtClean="0"/>
              <a:t>Compliation</a:t>
            </a:r>
            <a:endParaRPr lang="en-US" sz="800" strike="sngStrike" dirty="0" smtClean="0"/>
          </a:p>
          <a:p>
            <a:r>
              <a:rPr lang="en-US" sz="800" strike="sngStrike" dirty="0" smtClean="0"/>
              <a:t>Dildo machine</a:t>
            </a:r>
          </a:p>
          <a:p>
            <a:r>
              <a:rPr lang="en-US" sz="800" strike="sngStrike" dirty="0" err="1" smtClean="0"/>
              <a:t>Monestary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Univeisty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987589" y="3994894"/>
            <a:ext cx="1371600" cy="6952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40998" y="3675414"/>
            <a:ext cx="1130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KING.WORMS</a:t>
            </a:r>
            <a:r>
              <a:rPr lang="en-US" sz="800" strike="sngStrike" dirty="0" smtClean="0"/>
              <a:t>(friction)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3532100" y="5784014"/>
            <a:ext cx="7612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1996 </a:t>
            </a:r>
            <a:r>
              <a:rPr lang="en-US" sz="800" strike="sngStrike" dirty="0" err="1" smtClean="0"/>
              <a:t>Saturey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monto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cartoog</a:t>
            </a:r>
            <a:r>
              <a:rPr lang="en-US" sz="800" dirty="0" err="1" smtClean="0"/>
              <a:t>.nonPIceAuschitz</a:t>
            </a:r>
            <a:r>
              <a:rPr lang="en-US" sz="800" dirty="0" smtClean="0"/>
              <a:t> 0.01 </a:t>
            </a:r>
            <a:r>
              <a:rPr lang="en-US" sz="800" strike="sngStrike" dirty="0" smtClean="0"/>
              <a:t>my asshole </a:t>
            </a:r>
            <a:r>
              <a:rPr lang="en-US" sz="800" strike="sngStrike" dirty="0" err="1" smtClean="0"/>
              <a:t>iches</a:t>
            </a:r>
            <a:r>
              <a:rPr lang="en-US" sz="800" dirty="0" smtClean="0"/>
              <a:t> 0.000001</a:t>
            </a:r>
          </a:p>
          <a:p>
            <a:r>
              <a:rPr lang="en-US" sz="800" dirty="0" smtClean="0"/>
              <a:t>IPX</a:t>
            </a:r>
          </a:p>
          <a:p>
            <a:r>
              <a:rPr lang="en-US" sz="800" dirty="0" smtClean="0"/>
              <a:t>2000 VP GERMANY </a:t>
            </a:r>
            <a:r>
              <a:rPr lang="en-US" sz="800" strike="sngStrike" dirty="0" smtClean="0"/>
              <a:t>does it </a:t>
            </a:r>
            <a:r>
              <a:rPr lang="en-US" sz="800" strike="sngStrike" dirty="0" err="1" smtClean="0"/>
              <a:t>ich</a:t>
            </a:r>
            <a:r>
              <a:rPr lang="en-US" sz="800" strike="sngStrike" dirty="0" smtClean="0"/>
              <a:t> to have </a:t>
            </a:r>
            <a:r>
              <a:rPr lang="en-US" sz="800" strike="sngStrike" dirty="0" err="1" smtClean="0"/>
              <a:t>driverlicense</a:t>
            </a:r>
            <a:endParaRPr lang="en-US" sz="800" strike="sngStrike" dirty="0" smtClean="0"/>
          </a:p>
          <a:p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648678" y="3734231"/>
            <a:ext cx="1160584" cy="14175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49" y="1598094"/>
            <a:ext cx="467773" cy="70293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2072590" y="1598094"/>
            <a:ext cx="1162100" cy="5964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2902008" y="1616966"/>
            <a:ext cx="208418" cy="20841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804522" y="1304104"/>
            <a:ext cx="430168" cy="6454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234690" y="1366124"/>
            <a:ext cx="270619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HOMCIDE:20:HOMCE:DOG</a:t>
            </a:r>
          </a:p>
          <a:p>
            <a:r>
              <a:rPr lang="en-US" sz="800" dirty="0" smtClean="0"/>
              <a:t>A dog? And </a:t>
            </a:r>
            <a:r>
              <a:rPr lang="en-US" sz="800" dirty="0" err="1" smtClean="0"/>
              <a:t>Whland</a:t>
            </a:r>
            <a:r>
              <a:rPr lang="en-US" sz="800" dirty="0" smtClean="0"/>
              <a:t>? </a:t>
            </a:r>
            <a:r>
              <a:rPr lang="en-US" sz="800" dirty="0" err="1" smtClean="0"/>
              <a:t>WWI.horsedick</a:t>
            </a:r>
            <a:r>
              <a:rPr lang="en-US" sz="800" dirty="0" smtClean="0"/>
              <a:t>?</a:t>
            </a:r>
          </a:p>
          <a:p>
            <a:r>
              <a:rPr lang="en-US" sz="800" dirty="0" err="1" smtClean="0"/>
              <a:t>Family?no</a:t>
            </a:r>
            <a:r>
              <a:rPr lang="en-US" sz="800" dirty="0" smtClean="0"/>
              <a:t>.</a:t>
            </a:r>
          </a:p>
          <a:p>
            <a:r>
              <a:rPr lang="en-US" sz="800" strike="sngStrike" dirty="0" smtClean="0"/>
              <a:t>Dog Pound, G ( what up g), </a:t>
            </a:r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90672" y="213184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 killed person stole dog, killed dog: </a:t>
            </a:r>
          </a:p>
          <a:p>
            <a:r>
              <a:rPr lang="en-US" sz="800" strike="sngStrike" dirty="0" smtClean="0"/>
              <a:t>x/y Where is my dog?</a:t>
            </a:r>
            <a:endParaRPr lang="en-US" sz="800" strike="sngStrike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4720590" y="3200775"/>
            <a:ext cx="3520440" cy="22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837968" y="2207140"/>
            <a:ext cx="862425" cy="879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534635" y="2574297"/>
            <a:ext cx="1114943" cy="1044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8566698" y="3348990"/>
            <a:ext cx="440142" cy="3053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40" y="1659679"/>
            <a:ext cx="1168768" cy="65451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>
            <a:off x="66675" y="1252099"/>
            <a:ext cx="2247895" cy="11288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-27591" y="1117079"/>
            <a:ext cx="21771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CHILD PORNGRAPHY</a:t>
            </a:r>
          </a:p>
          <a:p>
            <a:r>
              <a:rPr lang="en-US" sz="800" b="1" dirty="0" smtClean="0"/>
              <a:t> VICTUSM ASSIANTCE</a:t>
            </a:r>
            <a:endParaRPr lang="en-US" sz="800" b="1" dirty="0"/>
          </a:p>
        </p:txBody>
      </p:sp>
      <p:sp>
        <p:nvSpPr>
          <p:cNvPr id="41" name="Rectangle 40"/>
          <p:cNvSpPr/>
          <p:nvPr/>
        </p:nvSpPr>
        <p:spPr>
          <a:xfrm>
            <a:off x="4762783" y="6201992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[x] no 0.1 PRION SAINT </a:t>
            </a:r>
            <a:r>
              <a:rPr lang="en-US" dirty="0" err="1"/>
              <a:t>RITA.JOSPHE.nonPolciAreestXML</a:t>
            </a:r>
            <a:r>
              <a:rPr lang="en-US" dirty="0"/>
              <a:t> </a:t>
            </a:r>
            <a:r>
              <a:rPr lang="en-US" sz="800" strike="sngStrike" dirty="0"/>
              <a:t>( call you rice) STANFORED BILLBOAD (Rita)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131748" y="5137834"/>
            <a:ext cx="1716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i.e. </a:t>
            </a:r>
            <a:r>
              <a:rPr lang="en-US" b="1" dirty="0" smtClean="0"/>
              <a:t>AVAILABILTY</a:t>
            </a:r>
            <a:endParaRPr lang="en-US" b="1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7683" y="5864630"/>
            <a:ext cx="208417" cy="15299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35" y="5519746"/>
            <a:ext cx="208418" cy="20841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8312023" y="5838404"/>
            <a:ext cx="208417" cy="15299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8091796" y="5523619"/>
            <a:ext cx="208418" cy="20841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7131078" y="5257959"/>
            <a:ext cx="125998" cy="1062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Lightning Bolt 60"/>
          <p:cNvSpPr/>
          <p:nvPr/>
        </p:nvSpPr>
        <p:spPr>
          <a:xfrm>
            <a:off x="7552399" y="5649628"/>
            <a:ext cx="572088" cy="482107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fox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7909384" y="5312908"/>
            <a:ext cx="776327" cy="1006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865740" y="5151746"/>
            <a:ext cx="10872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269180" y="5519746"/>
            <a:ext cx="2100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INT.IPX(</a:t>
            </a:r>
            <a:r>
              <a:rPr lang="en-US" strike="sngStrike" dirty="0" smtClean="0"/>
              <a:t>bald</a:t>
            </a:r>
            <a:r>
              <a:rPr lang="en-US" dirty="0" smtClean="0"/>
              <a:t>/WHITE)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258352" y="5719188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  <a:endParaRPr lang="en-US" b="1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98930" y="6248403"/>
            <a:ext cx="208417" cy="15299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11553270" y="6222177"/>
            <a:ext cx="208417" cy="152998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10372325" y="6013479"/>
            <a:ext cx="135022" cy="6910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Lightning Bolt 71"/>
          <p:cNvSpPr/>
          <p:nvPr/>
        </p:nvSpPr>
        <p:spPr>
          <a:xfrm>
            <a:off x="10670827" y="6061325"/>
            <a:ext cx="706480" cy="423118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fox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11468898" y="5889078"/>
            <a:ext cx="458061" cy="8144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Lightning Bolt 75"/>
          <p:cNvSpPr/>
          <p:nvPr/>
        </p:nvSpPr>
        <p:spPr>
          <a:xfrm>
            <a:off x="8184035" y="5349468"/>
            <a:ext cx="1613219" cy="824599"/>
          </a:xfrm>
          <a:prstGeom prst="lightningBol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fox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11317455" y="5941129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Damiler</a:t>
            </a:r>
            <a:r>
              <a:rPr lang="en-US" sz="800" strike="sngStrike" dirty="0" smtClean="0"/>
              <a:t> ag</a:t>
            </a:r>
            <a:endParaRPr lang="en-US" sz="800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7643628" y="528286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netflix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10337661" y="6128823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Damiler</a:t>
            </a:r>
            <a:r>
              <a:rPr lang="en-US" sz="800" strike="sngStrike" dirty="0" smtClean="0"/>
              <a:t> ag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7015974" y="5304968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netflix</a:t>
            </a:r>
            <a:endParaRPr lang="en-US" sz="800" strike="sngStrike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4339825" y="5623955"/>
            <a:ext cx="1250747" cy="57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018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172" y="2481230"/>
            <a:ext cx="7905750" cy="2038350"/>
          </a:xfrm>
          <a:prstGeom prst="rect">
            <a:avLst/>
          </a:prstGeom>
        </p:spPr>
      </p:pic>
      <p:sp>
        <p:nvSpPr>
          <p:cNvPr id="6" name="Can 5"/>
          <p:cNvSpPr/>
          <p:nvPr/>
        </p:nvSpPr>
        <p:spPr>
          <a:xfrm rot="16200000">
            <a:off x="4844623" y="-2694726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45112" y="1387982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.C++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840730" y="0"/>
            <a:ext cx="445770" cy="2208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4" idx="5"/>
          </p:cNvCxnSpPr>
          <p:nvPr/>
        </p:nvCxnSpPr>
        <p:spPr>
          <a:xfrm flipH="1" flipV="1">
            <a:off x="6221218" y="188529"/>
            <a:ext cx="3517142" cy="10156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305783" y="5254906"/>
            <a:ext cx="4371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TORTIII </a:t>
            </a:r>
            <a:r>
              <a:rPr lang="en-US" strike="sngStrike" dirty="0" smtClean="0"/>
              <a:t>DR TORSTHE JOCHEM, AMSTER DAM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0.1 SQ.CPVA(</a:t>
            </a:r>
            <a:r>
              <a:rPr lang="en-US" sz="800" strike="sngStrike" dirty="0" smtClean="0"/>
              <a:t>PULP FICTION, AMSTEDAM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05783" y="4773315"/>
            <a:ext cx="26308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TUTOR, </a:t>
            </a:r>
          </a:p>
          <a:p>
            <a:r>
              <a:rPr lang="en-US" sz="800" dirty="0" smtClean="0"/>
              <a:t>PROFESSOR ASSIANTANT, STUDY GROUP, STUDY PARTNER </a:t>
            </a:r>
            <a:endParaRPr lang="en-US" sz="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213185" y="5254906"/>
            <a:ext cx="4896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25" y="4948236"/>
            <a:ext cx="1048051" cy="15806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276" y="4928703"/>
            <a:ext cx="2857500" cy="16002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402245" y="4519580"/>
            <a:ext cx="1759352" cy="21883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8785185" y="4062714"/>
            <a:ext cx="1979271" cy="27952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541636" y="421318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?JEW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2885449" y="4588649"/>
            <a:ext cx="917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?   !JEW</a:t>
            </a:r>
            <a:endParaRPr lang="en-US" b="1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6062872" y="6394459"/>
            <a:ext cx="1514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ATOMBOMB</a:t>
            </a:r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32" idx="1"/>
          </p:cNvCxnSpPr>
          <p:nvPr/>
        </p:nvCxnSpPr>
        <p:spPr>
          <a:xfrm flipH="1">
            <a:off x="7219333" y="4397851"/>
            <a:ext cx="2322303" cy="1829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930483" y="4917654"/>
            <a:ext cx="2165517" cy="1309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4" idx="1"/>
          </p:cNvCxnSpPr>
          <p:nvPr/>
        </p:nvCxnSpPr>
        <p:spPr>
          <a:xfrm>
            <a:off x="2885449" y="4773315"/>
            <a:ext cx="1234207" cy="2001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90951" y="4928703"/>
            <a:ext cx="1234207" cy="2001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939583" y="5084091"/>
            <a:ext cx="1234207" cy="2001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269393" y="4856784"/>
            <a:ext cx="1234207" cy="2001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580366" y="4900629"/>
            <a:ext cx="1234207" cy="2001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107" y="5687353"/>
            <a:ext cx="487693" cy="742258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043543" y="5572547"/>
            <a:ext cx="733344" cy="1346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73369" y="5244446"/>
            <a:ext cx="252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  <a:r>
              <a:rPr lang="en-US" strike="sngStrike" dirty="0" smtClean="0"/>
              <a:t>(free pizza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1894004" y="5283799"/>
            <a:ext cx="753967" cy="44500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2068417" y="4940616"/>
            <a:ext cx="733344" cy="1346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816250" y="5464438"/>
            <a:ext cx="733344" cy="1346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849" y="4734352"/>
            <a:ext cx="545624" cy="545624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2325631" y="4664807"/>
            <a:ext cx="733344" cy="1346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478440" y="4609461"/>
            <a:ext cx="733344" cy="1346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62" y="4862949"/>
            <a:ext cx="1066800" cy="597408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3105226" y="4875171"/>
            <a:ext cx="1234207" cy="2001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675352" y="4839069"/>
            <a:ext cx="1234207" cy="2001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38" idx="3"/>
          </p:cNvCxnSpPr>
          <p:nvPr/>
        </p:nvCxnSpPr>
        <p:spPr>
          <a:xfrm flipH="1" flipV="1">
            <a:off x="6936631" y="6429611"/>
            <a:ext cx="640886" cy="14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870413" y="1910905"/>
            <a:ext cx="536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INTERNATINOAL FEDERAL FBI:WMD </a:t>
            </a:r>
            <a:r>
              <a:rPr lang="en-US" b="1" strike="sngStrike" dirty="0" smtClean="0"/>
              <a:t> DR. C++ JOB LAW</a:t>
            </a:r>
            <a:endParaRPr lang="en-US" b="1" strike="sngStrike" dirty="0"/>
          </a:p>
        </p:txBody>
      </p:sp>
    </p:spTree>
    <p:extLst>
      <p:ext uri="{BB962C8B-B14F-4D97-AF65-F5344CB8AC3E}">
        <p14:creationId xmlns:p14="http://schemas.microsoft.com/office/powerpoint/2010/main" val="2826092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2690812"/>
            <a:ext cx="3105150" cy="1476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917" y="4339963"/>
            <a:ext cx="2619375" cy="1743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30137" y="29399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41.also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062714" y="2164466"/>
            <a:ext cx="4456253" cy="20027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599641" y="4140328"/>
            <a:ext cx="4456253" cy="20027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846426" y="3757457"/>
            <a:ext cx="4456253" cy="20027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757458" y="2630801"/>
            <a:ext cx="1041722" cy="950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60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9078473" y="4512106"/>
            <a:ext cx="333617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 </a:t>
            </a:r>
            <a:r>
              <a:rPr lang="en-US" strike="sngStrike" dirty="0" smtClean="0"/>
              <a:t>Drs. Google (logical</a:t>
            </a:r>
          </a:p>
          <a:p>
            <a:pPr algn="r"/>
            <a:r>
              <a:rPr lang="en-US" sz="800" strike="sngStrike" dirty="0" smtClean="0"/>
              <a:t>Bank of </a:t>
            </a:r>
            <a:r>
              <a:rPr lang="en-US" sz="800" strike="sngStrike" dirty="0" err="1" smtClean="0"/>
              <a:t>Americ</a:t>
            </a:r>
            <a:r>
              <a:rPr lang="en-US" sz="800" strike="sngStrike" dirty="0" smtClean="0"/>
              <a:t> Breedlove</a:t>
            </a:r>
          </a:p>
          <a:p>
            <a:r>
              <a:rPr lang="en-US" dirty="0" smtClean="0"/>
              <a:t>1D8723 </a:t>
            </a:r>
            <a:r>
              <a:rPr lang="en-US" strike="sngStrike" dirty="0" smtClean="0"/>
              <a:t>Amy </a:t>
            </a:r>
            <a:r>
              <a:rPr lang="en-US" strike="sngStrike" dirty="0" err="1" smtClean="0"/>
              <a:t>Brogoff</a:t>
            </a:r>
            <a:endParaRPr lang="en-US" strike="sngStrike" dirty="0"/>
          </a:p>
          <a:p>
            <a:r>
              <a:rPr lang="en-US" dirty="0" smtClean="0"/>
              <a:t>1D8723 </a:t>
            </a:r>
            <a:r>
              <a:rPr lang="en-US" strike="sngStrike" dirty="0" err="1" smtClean="0"/>
              <a:t>Vernaa</a:t>
            </a:r>
            <a:r>
              <a:rPr lang="en-US" strike="sngStrike" dirty="0" smtClean="0"/>
              <a:t> Braun</a:t>
            </a:r>
          </a:p>
          <a:p>
            <a:r>
              <a:rPr lang="en-US" dirty="0" smtClean="0"/>
              <a:t>2011</a:t>
            </a:r>
            <a:r>
              <a:rPr lang="en-US" strike="sngStrike" dirty="0" smtClean="0"/>
              <a:t> side massage </a:t>
            </a:r>
            <a:r>
              <a:rPr lang="en-US" strike="sngStrike" dirty="0" err="1" smtClean="0"/>
              <a:t>blone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german</a:t>
            </a:r>
            <a:endParaRPr lang="en-US" strike="sngStrike" dirty="0" smtClean="0"/>
          </a:p>
          <a:p>
            <a:r>
              <a:rPr lang="en-US" strike="sngStrike" dirty="0" smtClean="0"/>
              <a:t>…</a:t>
            </a:r>
            <a:endParaRPr lang="en-US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1992" y="2396306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TUI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49317" y="2331265"/>
            <a:ext cx="81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LTUR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47763" y="1571223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Thoams</a:t>
            </a:r>
            <a:r>
              <a:rPr lang="en-US" dirty="0" smtClean="0"/>
              <a:t>-is-dieter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155" y="1906960"/>
            <a:ext cx="1940055" cy="263365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590516" y="2302582"/>
            <a:ext cx="1848851" cy="2099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4" y="5126710"/>
            <a:ext cx="804325" cy="804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85" y="5108133"/>
            <a:ext cx="1585005" cy="158500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594" y="5126710"/>
            <a:ext cx="1421386" cy="145198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509" y="6133979"/>
            <a:ext cx="450823" cy="6762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475" y="4763932"/>
            <a:ext cx="645075" cy="48380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2815" y="5554948"/>
            <a:ext cx="216694" cy="21669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494473" y="4677893"/>
            <a:ext cx="705295" cy="665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37" y="5073936"/>
            <a:ext cx="645079" cy="2103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15" y="4727753"/>
            <a:ext cx="541570" cy="54157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00495" y="5394299"/>
            <a:ext cx="437681" cy="32129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130" y="5394299"/>
            <a:ext cx="533400" cy="533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083" y="5375489"/>
            <a:ext cx="604300" cy="34010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740673" y="5516200"/>
            <a:ext cx="681817" cy="654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36843" y="4361922"/>
            <a:ext cx="1678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CPVA.AVAILBITY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50" y="1189061"/>
            <a:ext cx="2299240" cy="114962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4538028" y="5034237"/>
            <a:ext cx="497611" cy="34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349317" y="5394299"/>
            <a:ext cx="1433297" cy="639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2" y="3217893"/>
            <a:ext cx="3895725" cy="11715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526216" y="1228609"/>
            <a:ext cx="654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Bsc</a:t>
            </a:r>
            <a:r>
              <a:rPr lang="en-US" dirty="0" smtClean="0"/>
              <a:t>. </a:t>
            </a:r>
            <a:r>
              <a:rPr lang="en-US" dirty="0" err="1" smtClean="0"/>
              <a:t>PENTAONG.EMEA.jeff</a:t>
            </a:r>
            <a:r>
              <a:rPr lang="en-US" dirty="0" smtClean="0"/>
              <a:t>)</a:t>
            </a:r>
          </a:p>
          <a:p>
            <a:r>
              <a:rPr lang="en-US" dirty="0" smtClean="0"/>
              <a:t>MLK(</a:t>
            </a:r>
            <a:r>
              <a:rPr lang="en-US" dirty="0" err="1" smtClean="0"/>
              <a:t>Bsc</a:t>
            </a:r>
            <a:r>
              <a:rPr lang="en-US" dirty="0" smtClean="0"/>
              <a:t>. </a:t>
            </a:r>
            <a:r>
              <a:rPr lang="en-US" strike="sngStrike" dirty="0" err="1" smtClean="0"/>
              <a:t>Ghoceh</a:t>
            </a:r>
            <a:r>
              <a:rPr lang="en-US" strike="sngStrike" dirty="0" smtClean="0"/>
              <a:t>(KING) report from (and NOT doe not do anything</a:t>
            </a:r>
            <a:r>
              <a:rPr lang="en-US" dirty="0" smtClean="0"/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905641" y="2183627"/>
            <a:ext cx="36096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nonPolizeiAuschwitzLogical</a:t>
            </a:r>
            <a:endParaRPr lang="en-US" dirty="0" smtClean="0"/>
          </a:p>
          <a:p>
            <a:r>
              <a:rPr lang="en-US" dirty="0" err="1" smtClean="0"/>
              <a:t>Vggg</a:t>
            </a:r>
            <a:r>
              <a:rPr lang="en-US" strike="sngStrike" dirty="0" err="1" smtClean="0"/>
              <a:t>.lisntu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Wyland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arbiet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macht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frei</a:t>
            </a:r>
            <a:endParaRPr lang="en-US" strike="sngStrike" dirty="0" smtClean="0"/>
          </a:p>
          <a:p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017" y="4533363"/>
            <a:ext cx="714374" cy="71437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7007377" y="4507326"/>
            <a:ext cx="1433069" cy="15712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39367" y="4401905"/>
            <a:ext cx="1433069" cy="15712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368042" y="5545543"/>
            <a:ext cx="255773" cy="280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894" y="5126710"/>
            <a:ext cx="216694" cy="21669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1402815" y="5073936"/>
            <a:ext cx="255773" cy="280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877697" y="6583467"/>
            <a:ext cx="1768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CVPA.MARY.</a:t>
            </a:r>
            <a:r>
              <a:rPr lang="en-US" sz="800" strike="sngStrike" dirty="0" err="1" smtClean="0"/>
              <a:t>denseGhcoe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dell,beathe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5985876" y="2702666"/>
            <a:ext cx="2252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air travel order at cost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335568" y="4164031"/>
            <a:ext cx="294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strike="sngStrike" dirty="0" err="1" smtClean="0"/>
              <a:t>laura</a:t>
            </a:r>
            <a:r>
              <a:rPr lang="en-US" strike="sngStrike" dirty="0" smtClean="0"/>
              <a:t>/Kelsey/ </a:t>
            </a:r>
            <a:r>
              <a:rPr lang="en-US" dirty="0" smtClean="0"/>
              <a:t>MICHELLE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9515284" y="3784071"/>
            <a:ext cx="213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Blond </a:t>
            </a:r>
            <a:r>
              <a:rPr lang="en-US" strike="sngStrike" dirty="0" err="1" smtClean="0"/>
              <a:t>Vagania</a:t>
            </a:r>
            <a:r>
              <a:rPr lang="en-US" strike="sngStrike" dirty="0" smtClean="0"/>
              <a:t> (docs)</a:t>
            </a:r>
            <a:endParaRPr lang="en-US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2714" y="3399048"/>
            <a:ext cx="424518" cy="424518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H="1" flipV="1">
            <a:off x="11619509" y="3607215"/>
            <a:ext cx="138902" cy="55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0915948" y="2991451"/>
            <a:ext cx="10518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father</a:t>
            </a:r>
          </a:p>
          <a:p>
            <a:r>
              <a:rPr lang="en-US" sz="800" strike="sngStrike" dirty="0" smtClean="0"/>
              <a:t>Swimming pool </a:t>
            </a:r>
            <a:r>
              <a:rPr lang="en-US" sz="800" strike="sngStrike" dirty="0" err="1" smtClean="0"/>
              <a:t>frind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10962388" y="2868130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nonPolcieCfgLgoial</a:t>
            </a:r>
            <a:endParaRPr lang="en-US" sz="800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9515284" y="3526494"/>
            <a:ext cx="1852758" cy="4046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54448" y="607655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5611484" y="2020396"/>
            <a:ext cx="1819150" cy="20820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8937" y="5567091"/>
            <a:ext cx="287905" cy="287905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11971069" y="5580097"/>
            <a:ext cx="255773" cy="280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2123469" y="5732497"/>
            <a:ext cx="255773" cy="280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5280" y="4170445"/>
            <a:ext cx="315274" cy="315274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11683164" y="4226584"/>
            <a:ext cx="255773" cy="280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1833240" y="4224962"/>
            <a:ext cx="255773" cy="280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4595292" y="4781966"/>
            <a:ext cx="681817" cy="654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747684" y="5308050"/>
            <a:ext cx="681817" cy="654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202454" y="1063189"/>
            <a:ext cx="4444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LABOR CODE CIVIL CODE ( </a:t>
            </a:r>
            <a:r>
              <a:rPr lang="en-US" b="1" strike="sngStrike" dirty="0" smtClean="0"/>
              <a:t>VACATION, SLEEP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71" name="Cube 70"/>
          <p:cNvSpPr/>
          <p:nvPr/>
        </p:nvSpPr>
        <p:spPr>
          <a:xfrm>
            <a:off x="9875272" y="1265931"/>
            <a:ext cx="1336331" cy="23412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5319484" y="2390915"/>
            <a:ext cx="1848851" cy="2099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992999" y="4828147"/>
            <a:ext cx="27379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HOMICIDE:LUX:CONTOWN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2882128" y="5108133"/>
            <a:ext cx="1546586" cy="14705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279196" y="647209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77" name="Straight Connector 76"/>
          <p:cNvCxnSpPr>
            <a:endCxn id="45" idx="1"/>
          </p:cNvCxnSpPr>
          <p:nvPr/>
        </p:nvCxnSpPr>
        <p:spPr>
          <a:xfrm>
            <a:off x="1090616" y="5034237"/>
            <a:ext cx="1787081" cy="1656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526184" y="4943166"/>
            <a:ext cx="1787081" cy="1656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50356" y="5108133"/>
            <a:ext cx="1787081" cy="16569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492543" y="5306696"/>
            <a:ext cx="681817" cy="654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759325" y="5318701"/>
            <a:ext cx="681817" cy="654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486983" y="4699478"/>
            <a:ext cx="681817" cy="654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179530" y="4348697"/>
            <a:ext cx="1988805" cy="3291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36" y="2763593"/>
            <a:ext cx="424518" cy="424518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580897" y="2680484"/>
            <a:ext cx="681817" cy="654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200541" y="2687997"/>
            <a:ext cx="3933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nonPoliceCfg</a:t>
            </a:r>
            <a:r>
              <a:rPr lang="en-US" sz="3200" b="1" dirty="0" smtClean="0"/>
              <a:t>(NY DOL)</a:t>
            </a:r>
          </a:p>
        </p:txBody>
      </p:sp>
      <p:sp>
        <p:nvSpPr>
          <p:cNvPr id="90" name="Rectangle 89"/>
          <p:cNvSpPr/>
          <p:nvPr/>
        </p:nvSpPr>
        <p:spPr>
          <a:xfrm>
            <a:off x="402346" y="2277902"/>
            <a:ext cx="863518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err="1" smtClean="0"/>
              <a:t>CVPA.nonPolciCfg</a:t>
            </a:r>
            <a:r>
              <a:rPr lang="en-US" sz="4400" b="1" dirty="0" smtClean="0"/>
              <a:t>(NY JUSTICE).</a:t>
            </a:r>
            <a:r>
              <a:rPr lang="en-US" sz="4400" b="1" strike="sngStrike" dirty="0" err="1" smtClean="0"/>
              <a:t>marx</a:t>
            </a:r>
            <a:endParaRPr lang="en-US" sz="4400" b="1" dirty="0" smtClean="0"/>
          </a:p>
        </p:txBody>
      </p:sp>
      <p:sp>
        <p:nvSpPr>
          <p:cNvPr id="91" name="TextBox 90"/>
          <p:cNvSpPr txBox="1"/>
          <p:nvPr/>
        </p:nvSpPr>
        <p:spPr>
          <a:xfrm>
            <a:off x="431825" y="3082930"/>
            <a:ext cx="1947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Suggesd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deslath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penaty</a:t>
            </a:r>
            <a:r>
              <a:rPr lang="en-US" sz="800" strike="sngStrike" dirty="0" smtClean="0"/>
              <a:t> </a:t>
            </a:r>
            <a:r>
              <a:rPr lang="en-US" dirty="0" smtClean="0"/>
              <a:t>18D723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172284" y="4677893"/>
            <a:ext cx="3099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Steve </a:t>
            </a:r>
            <a:r>
              <a:rPr lang="en-US" strike="sngStrike" dirty="0" err="1" smtClean="0"/>
              <a:t>breedlove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metz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ltur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ceo</a:t>
            </a:r>
            <a:endParaRPr lang="en-US" strike="sngStrike" dirty="0"/>
          </a:p>
        </p:txBody>
      </p:sp>
      <p:sp>
        <p:nvSpPr>
          <p:cNvPr id="93" name="Heart 92"/>
          <p:cNvSpPr/>
          <p:nvPr/>
        </p:nvSpPr>
        <p:spPr>
          <a:xfrm>
            <a:off x="383350" y="4305571"/>
            <a:ext cx="1184294" cy="52498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LACE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14361" y="4501849"/>
            <a:ext cx="25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PETAOGN IT ENINEERING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164156" y="4856379"/>
            <a:ext cx="2983705" cy="567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39799" y="5132646"/>
            <a:ext cx="836264" cy="8778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60103" y="6170626"/>
            <a:ext cx="29466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Internice</a:t>
            </a:r>
            <a:r>
              <a:rPr lang="en-US" sz="800" dirty="0" smtClean="0"/>
              <a:t> </a:t>
            </a:r>
          </a:p>
          <a:p>
            <a:r>
              <a:rPr lang="en-US" sz="800" dirty="0" smtClean="0"/>
              <a:t>DB </a:t>
            </a:r>
            <a:r>
              <a:rPr lang="en-US" sz="800" dirty="0" err="1" smtClean="0"/>
              <a:t>ackeman</a:t>
            </a:r>
            <a:endParaRPr lang="en-US" sz="800" dirty="0" smtClean="0"/>
          </a:p>
          <a:p>
            <a:r>
              <a:rPr lang="en-US" sz="800" dirty="0" smtClean="0"/>
              <a:t>Suite </a:t>
            </a:r>
            <a:r>
              <a:rPr lang="en-US" dirty="0" smtClean="0"/>
              <a:t>GREE/RED</a:t>
            </a:r>
          </a:p>
          <a:p>
            <a:r>
              <a:rPr lang="en-US" sz="800" dirty="0" smtClean="0"/>
              <a:t>§123 </a:t>
            </a:r>
            <a:r>
              <a:rPr lang="en-US" sz="800" dirty="0" err="1" smtClean="0"/>
              <a:t>Hausfriendesbruch</a:t>
            </a:r>
            <a:r>
              <a:rPr lang="en-US" sz="800" dirty="0" smtClean="0"/>
              <a:t> 1998 </a:t>
            </a:r>
            <a:r>
              <a:rPr lang="en-US" sz="800" strike="sngStrike" dirty="0" smtClean="0"/>
              <a:t>arum </a:t>
            </a:r>
            <a:r>
              <a:rPr lang="en-US" sz="800" strike="sngStrike" dirty="0" err="1" smtClean="0"/>
              <a:t>falzi</a:t>
            </a:r>
            <a:r>
              <a:rPr lang="en-US" sz="800" strike="sngStrike" dirty="0" smtClean="0"/>
              <a:t> “acker/</a:t>
            </a:r>
            <a:r>
              <a:rPr lang="en-US" sz="800" strike="sngStrike" dirty="0" err="1" smtClean="0"/>
              <a:t>stebegarten</a:t>
            </a:r>
            <a:r>
              <a:rPr lang="en-US" sz="800" strike="sngStrike" dirty="0" smtClean="0"/>
              <a:t>” cold</a:t>
            </a:r>
            <a:endParaRPr lang="en-US" sz="800" strike="sngStrike" dirty="0"/>
          </a:p>
        </p:txBody>
      </p:sp>
      <p:sp>
        <p:nvSpPr>
          <p:cNvPr id="101" name="Rectangle 100"/>
          <p:cNvSpPr/>
          <p:nvPr/>
        </p:nvSpPr>
        <p:spPr>
          <a:xfrm>
            <a:off x="172284" y="6489347"/>
            <a:ext cx="749521" cy="2627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97803" y="6489347"/>
            <a:ext cx="749521" cy="2627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3415882" y="5069685"/>
            <a:ext cx="1206350" cy="8914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847120" y="6283111"/>
            <a:ext cx="413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nonPolcieAuscht.HOCM:COINTOWN</a:t>
            </a:r>
            <a:r>
              <a:rPr lang="en-US" dirty="0" smtClean="0"/>
              <a:t>(</a:t>
            </a:r>
            <a:r>
              <a:rPr lang="en-US" dirty="0" err="1" smtClean="0"/>
              <a:t>trins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HOMCEP:LUX:VHS(</a:t>
            </a:r>
            <a:r>
              <a:rPr lang="en-US" sz="800" strike="sngStrike" dirty="0" smtClean="0"/>
              <a:t>Thomas[]) </a:t>
            </a:r>
            <a:r>
              <a:rPr lang="en-US" strike="sngStrike" dirty="0" smtClean="0"/>
              <a:t>rental </a:t>
            </a:r>
            <a:r>
              <a:rPr lang="en-US" dirty="0" smtClean="0"/>
              <a:t> 17/37[]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16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2" y="1319514"/>
            <a:ext cx="4190035" cy="5237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4493" y="2372810"/>
            <a:ext cx="704750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41.CPVA.PREA.187</a:t>
            </a:r>
          </a:p>
          <a:p>
            <a:r>
              <a:rPr lang="en-US" sz="8000" dirty="0" smtClean="0"/>
              <a:t>Do you want to </a:t>
            </a:r>
          </a:p>
          <a:p>
            <a:r>
              <a:rPr lang="en-US" sz="8000" dirty="0" smtClean="0"/>
              <a:t>be on the news?</a:t>
            </a:r>
            <a:endParaRPr lang="en-US" sz="8000" dirty="0"/>
          </a:p>
        </p:txBody>
      </p:sp>
      <p:sp>
        <p:nvSpPr>
          <p:cNvPr id="9" name="TextBox 8"/>
          <p:cNvSpPr txBox="1"/>
          <p:nvPr/>
        </p:nvSpPr>
        <p:spPr>
          <a:xfrm>
            <a:off x="5144493" y="52043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782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 rot="16200000">
            <a:off x="4844623" y="-2694726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13619" y="1431390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.C++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920" y="1954313"/>
            <a:ext cx="536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INTERNATINOAL FEDERAL FBI:WMD </a:t>
            </a:r>
            <a:r>
              <a:rPr lang="en-US" b="1" strike="sngStrike" dirty="0" smtClean="0"/>
              <a:t> DR. C++ JOB LAW</a:t>
            </a:r>
            <a:endParaRPr lang="en-US" b="1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1319514" y="3437680"/>
            <a:ext cx="6519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JFK(visa, </a:t>
            </a:r>
            <a:r>
              <a:rPr lang="en-US" dirty="0" err="1" smtClean="0"/>
              <a:t>cisoc</a:t>
            </a:r>
            <a:r>
              <a:rPr lang="en-US" dirty="0" smtClean="0"/>
              <a:t> </a:t>
            </a:r>
            <a:r>
              <a:rPr lang="en-US" dirty="0" err="1" smtClean="0"/>
              <a:t>montring</a:t>
            </a:r>
            <a:r>
              <a:rPr lang="en-US" dirty="0" smtClean="0"/>
              <a:t>, GOALS: </a:t>
            </a:r>
            <a:r>
              <a:rPr lang="en-US" strike="sngStrike" dirty="0" err="1" smtClean="0"/>
              <a:t>montoring</a:t>
            </a:r>
            <a:r>
              <a:rPr lang="en-US" strike="sngStrike" dirty="0" smtClean="0"/>
              <a:t> as a </a:t>
            </a:r>
            <a:r>
              <a:rPr lang="en-US" strike="sngStrike" dirty="0" err="1" smtClean="0"/>
              <a:t>servie</a:t>
            </a:r>
            <a:r>
              <a:rPr lang="en-US" strike="sngStrike" dirty="0" smtClean="0"/>
              <a:t> at visa</a:t>
            </a:r>
            <a:r>
              <a:rPr lang="en-US" dirty="0" smtClean="0"/>
              <a:t>)</a:t>
            </a:r>
          </a:p>
          <a:p>
            <a:r>
              <a:rPr lang="en-US" dirty="0" smtClean="0"/>
              <a:t>x/y </a:t>
            </a:r>
            <a:r>
              <a:rPr lang="en-US" b="1" dirty="0" smtClean="0"/>
              <a:t>FEDERAL TRADEMARK </a:t>
            </a:r>
            <a:r>
              <a:rPr lang="en-US" dirty="0" err="1" smtClean="0"/>
              <a:t>montoring</a:t>
            </a:r>
            <a:r>
              <a:rPr lang="en-US" dirty="0" smtClean="0"/>
              <a:t>-as-a-</a:t>
            </a:r>
            <a:r>
              <a:rPr lang="en-US" dirty="0" err="1" smtClean="0"/>
              <a:t>serveice</a:t>
            </a:r>
            <a:endParaRPr lang="en-US" dirty="0" smtClean="0"/>
          </a:p>
          <a:p>
            <a:r>
              <a:rPr lang="en-US" dirty="0" smtClean="0"/>
              <a:t>2007/8 SQ Filing Trademark</a:t>
            </a:r>
          </a:p>
          <a:p>
            <a:r>
              <a:rPr lang="en-US" dirty="0" smtClean="0"/>
              <a:t>2005 </a:t>
            </a:r>
            <a:r>
              <a:rPr lang="en-US" dirty="0" err="1" smtClean="0"/>
              <a:t>Montorin</a:t>
            </a:r>
            <a:r>
              <a:rPr lang="en-US" dirty="0" smtClean="0"/>
              <a:t>-on-</a:t>
            </a:r>
            <a:r>
              <a:rPr lang="en-US" dirty="0" err="1" smtClean="0"/>
              <a:t>Deman</a:t>
            </a:r>
            <a:r>
              <a:rPr lang="en-US" dirty="0" smtClean="0"/>
              <a:t>(</a:t>
            </a:r>
            <a:r>
              <a:rPr lang="en-US" dirty="0" err="1" smtClean="0"/>
              <a:t>Trademe</a:t>
            </a:r>
            <a:r>
              <a:rPr lang="en-US" dirty="0" smtClean="0"/>
              <a:t>) IBM W/SAM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36403" y="2312356"/>
            <a:ext cx="2218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CPVA</a:t>
            </a:r>
            <a:endParaRPr lang="en-US" sz="72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743200" y="3646025"/>
            <a:ext cx="14584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208402" y="2739143"/>
            <a:ext cx="35849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FEDERAL TRADEMARK </a:t>
            </a:r>
            <a:endParaRPr lang="en-US" b="1" dirty="0" smtClean="0"/>
          </a:p>
          <a:p>
            <a:r>
              <a:rPr lang="en-US" b="1" dirty="0" smtClean="0"/>
              <a:t>DEPARMNET OF JUSTICE</a:t>
            </a:r>
            <a:r>
              <a:rPr lang="en-US" dirty="0" smtClean="0"/>
              <a:t> NEW YORK</a:t>
            </a:r>
          </a:p>
          <a:p>
            <a:r>
              <a:rPr lang="en-US" b="1" dirty="0" smtClean="0"/>
              <a:t>DEPAM OF LAVOR NEW YORK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75966" y="2492625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</a:t>
            </a:r>
            <a:r>
              <a:rPr lang="en-US" b="1" dirty="0" smtClean="0"/>
              <a:t>San </a:t>
            </a:r>
            <a:r>
              <a:rPr lang="en-US" b="1" dirty="0" err="1" smtClean="0"/>
              <a:t>Quetion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467595" y="2200831"/>
            <a:ext cx="483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CPVA.PREA.187.VIRIGINIA.nonPoliceCfgLogial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51308" y="2533049"/>
            <a:ext cx="4176239" cy="121038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153154" y="4444678"/>
            <a:ext cx="2622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z="4400" b="1" dirty="0" smtClean="0"/>
              <a:t>IMPORT</a:t>
            </a:r>
            <a:endParaRPr lang="en-US" sz="4400" b="1" dirty="0"/>
          </a:p>
        </p:txBody>
      </p:sp>
      <p:sp>
        <p:nvSpPr>
          <p:cNvPr id="20" name="Rectangle 19"/>
          <p:cNvSpPr/>
          <p:nvPr/>
        </p:nvSpPr>
        <p:spPr>
          <a:xfrm>
            <a:off x="7634695" y="5272224"/>
            <a:ext cx="3609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CPVA FEDERAL </a:t>
            </a:r>
            <a:r>
              <a:rPr lang="en-US" b="1" dirty="0"/>
              <a:t>TRADEMARK </a:t>
            </a:r>
            <a:r>
              <a:rPr lang="en-US" b="1" dirty="0" smtClean="0"/>
              <a:t> </a:t>
            </a:r>
            <a:r>
              <a:rPr lang="en-US" sz="800" b="1" strike="sngStrike" dirty="0" smtClean="0"/>
              <a:t>cisco </a:t>
            </a:r>
            <a:r>
              <a:rPr lang="en-US" sz="800" b="1" strike="sngStrike" dirty="0" err="1" smtClean="0"/>
              <a:t>motnring</a:t>
            </a:r>
            <a:endParaRPr lang="en-US" sz="800" b="1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185" y="3831454"/>
            <a:ext cx="1236023" cy="779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23" y="5813268"/>
            <a:ext cx="1203706" cy="8156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95" y="6341785"/>
            <a:ext cx="440402" cy="2466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07" y="6341785"/>
            <a:ext cx="272812" cy="2728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41" y="6301228"/>
            <a:ext cx="157672" cy="2399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79" y="6335399"/>
            <a:ext cx="180637" cy="245217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 flipV="1">
            <a:off x="7663993" y="6260672"/>
            <a:ext cx="1775523" cy="272813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006145" y="5766396"/>
            <a:ext cx="55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Fox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2511706" y="5641556"/>
            <a:ext cx="1423686" cy="7002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06145" y="5272224"/>
            <a:ext cx="2078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ATOMTIMCER(</a:t>
            </a:r>
            <a:r>
              <a:rPr lang="en-US" dirty="0" err="1" smtClean="0"/>
              <a:t>tim</a:t>
            </a:r>
            <a:r>
              <a:rPr lang="en-US" dirty="0" smtClean="0"/>
              <a:t>[])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579349" y="5456890"/>
            <a:ext cx="2710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nonPoliceAudicenCfgLogial</a:t>
            </a:r>
            <a:endParaRPr lang="en-US" dirty="0" smtClean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PRONGORPAY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926003" y="6103221"/>
            <a:ext cx="2227151" cy="59888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54193" y="6234257"/>
            <a:ext cx="4574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000.tw.png.curhc.person</a:t>
            </a:r>
          </a:p>
          <a:p>
            <a:r>
              <a:rPr lang="en-US" dirty="0"/>
              <a:t> </a:t>
            </a:r>
            <a:r>
              <a:rPr lang="en-US" dirty="0" smtClean="0"/>
              <a:t>FEDERAL TRADMARK CVPA in FBI:KIDNAPPING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4579349" y="5066167"/>
            <a:ext cx="119567" cy="1791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54193" y="4910276"/>
            <a:ext cx="119567" cy="1791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898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an 10"/>
          <p:cNvSpPr/>
          <p:nvPr/>
        </p:nvSpPr>
        <p:spPr>
          <a:xfrm rot="16200000">
            <a:off x="4844623" y="-2694726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13619" y="1431390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.C++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38920" y="1954313"/>
            <a:ext cx="5369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INTERNATINOAL FEDERAL FBI:WMD </a:t>
            </a:r>
            <a:r>
              <a:rPr lang="en-US" b="1" strike="sngStrike" dirty="0" smtClean="0"/>
              <a:t> DR. C++ JOB LAW</a:t>
            </a:r>
            <a:endParaRPr lang="en-US" b="1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236403" y="2312356"/>
            <a:ext cx="2218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CPVA</a:t>
            </a:r>
            <a:endParaRPr lang="en-US" sz="7200" b="1" dirty="0"/>
          </a:p>
        </p:txBody>
      </p:sp>
      <p:sp>
        <p:nvSpPr>
          <p:cNvPr id="16" name="Rectangle 15"/>
          <p:cNvSpPr/>
          <p:nvPr/>
        </p:nvSpPr>
        <p:spPr>
          <a:xfrm>
            <a:off x="8208402" y="2739143"/>
            <a:ext cx="35849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FEDERAL TRADEMARK </a:t>
            </a:r>
            <a:endParaRPr lang="en-US" b="1" dirty="0" smtClean="0"/>
          </a:p>
          <a:p>
            <a:r>
              <a:rPr lang="en-US" b="1" dirty="0" smtClean="0"/>
              <a:t>DEPARMNET OF JUSTICE</a:t>
            </a:r>
            <a:r>
              <a:rPr lang="en-US" dirty="0" smtClean="0"/>
              <a:t> NEW YORK</a:t>
            </a:r>
          </a:p>
          <a:p>
            <a:r>
              <a:rPr lang="en-US" b="1" dirty="0" smtClean="0"/>
              <a:t>DEPAM OF LAVOR NEW YORK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675966" y="2492625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</a:t>
            </a:r>
            <a:r>
              <a:rPr lang="en-US" b="1" dirty="0" smtClean="0"/>
              <a:t>San </a:t>
            </a:r>
            <a:r>
              <a:rPr lang="en-US" b="1" dirty="0" err="1" smtClean="0"/>
              <a:t>Quetion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467595" y="2200831"/>
            <a:ext cx="483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CPVA.PREA.187.VIRIGINIA.nonPoliceCfgLogial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751308" y="2533049"/>
            <a:ext cx="4176239" cy="121038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153154" y="4444678"/>
            <a:ext cx="2622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z="4400" b="1" dirty="0" smtClean="0"/>
              <a:t>IMPORT</a:t>
            </a:r>
            <a:endParaRPr lang="en-US" sz="4400" b="1" dirty="0"/>
          </a:p>
        </p:txBody>
      </p:sp>
      <p:sp>
        <p:nvSpPr>
          <p:cNvPr id="20" name="Rectangle 19"/>
          <p:cNvSpPr/>
          <p:nvPr/>
        </p:nvSpPr>
        <p:spPr>
          <a:xfrm>
            <a:off x="7634695" y="5272224"/>
            <a:ext cx="3609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CPVA FEDERAL </a:t>
            </a:r>
            <a:r>
              <a:rPr lang="en-US" b="1" dirty="0"/>
              <a:t>TRADEMARK </a:t>
            </a:r>
            <a:r>
              <a:rPr lang="en-US" b="1" dirty="0" smtClean="0"/>
              <a:t> </a:t>
            </a:r>
            <a:r>
              <a:rPr lang="en-US" sz="800" b="1" strike="sngStrike" dirty="0" smtClean="0"/>
              <a:t>cisco </a:t>
            </a:r>
            <a:r>
              <a:rPr lang="en-US" sz="800" b="1" strike="sngStrike" dirty="0" err="1" smtClean="0"/>
              <a:t>motnring</a:t>
            </a:r>
            <a:endParaRPr lang="en-US" sz="800" b="1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185" y="3831454"/>
            <a:ext cx="1236023" cy="7795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23" y="5813268"/>
            <a:ext cx="1203706" cy="8156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995" y="6341785"/>
            <a:ext cx="440402" cy="2466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07" y="6341785"/>
            <a:ext cx="272812" cy="27281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41" y="6301228"/>
            <a:ext cx="157672" cy="23997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279" y="6335399"/>
            <a:ext cx="180637" cy="245217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 flipV="1">
            <a:off x="7663993" y="6260672"/>
            <a:ext cx="1775523" cy="272813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03311" y="3624210"/>
            <a:ext cx="2710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nonPoliceAudicenCfgLogial</a:t>
            </a:r>
            <a:endParaRPr lang="en-US" dirty="0" smtClean="0"/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CHILD PRONGORPAY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549965" y="4270541"/>
            <a:ext cx="2227151" cy="59888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89333" y="2325803"/>
            <a:ext cx="21066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C++ Tivoli </a:t>
            </a:r>
            <a:r>
              <a:rPr lang="en-US" sz="800" strike="sngStrike" dirty="0" err="1" smtClean="0"/>
              <a:t>Framwork</a:t>
            </a:r>
            <a:endParaRPr lang="en-US" sz="800" strike="sngStrike" dirty="0" smtClean="0"/>
          </a:p>
          <a:p>
            <a:r>
              <a:rPr lang="en-US" sz="800" strike="sngStrike" dirty="0" smtClean="0"/>
              <a:t>C++ ARM</a:t>
            </a:r>
          </a:p>
          <a:p>
            <a:r>
              <a:rPr lang="en-US" sz="800" strike="sngStrike" dirty="0" smtClean="0"/>
              <a:t>C++ SEMP (Simple Event Management </a:t>
            </a:r>
            <a:r>
              <a:rPr lang="en-US" sz="800" strike="sngStrike" dirty="0" err="1" smtClean="0"/>
              <a:t>Protoc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SQ: C++ JKF(</a:t>
            </a:r>
            <a:r>
              <a:rPr lang="en-US" sz="800" strike="sngStrike" dirty="0" err="1" smtClean="0"/>
              <a:t>gary</a:t>
            </a:r>
            <a:r>
              <a:rPr lang="en-US" sz="800" dirty="0" smtClean="0"/>
              <a:t>).MLK(KING).ONSITE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ibm-dns</a:t>
            </a:r>
            <a:r>
              <a:rPr lang="en-US" sz="800" strike="sngStrike" dirty="0" smtClean="0"/>
              <a:t>: camsolutioninc.com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5416397" y="3200808"/>
            <a:ext cx="17506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IPX</a:t>
            </a:r>
            <a:endParaRPr lang="en-US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1323166" y="3200808"/>
            <a:ext cx="17602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IBM</a:t>
            </a:r>
          </a:p>
          <a:p>
            <a:r>
              <a:rPr lang="en-US" dirty="0" smtClean="0"/>
              <a:t>2006 IBM </a:t>
            </a:r>
            <a:r>
              <a:rPr lang="en-US" dirty="0" err="1" smtClean="0"/>
              <a:t>Parner</a:t>
            </a:r>
            <a:endParaRPr lang="en-US" dirty="0" smtClean="0"/>
          </a:p>
          <a:p>
            <a:r>
              <a:rPr lang="en-US" dirty="0" smtClean="0"/>
              <a:t>2007/8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914181" y="3200808"/>
            <a:ext cx="2553414" cy="1369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5336" y="5551881"/>
            <a:ext cx="59939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POLICE SIRENS 10:53 AM</a:t>
            </a:r>
            <a:endParaRPr lang="en-US" sz="44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967330" y="4556089"/>
            <a:ext cx="148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2013/14 </a:t>
            </a:r>
            <a:r>
              <a:rPr lang="en-US" b="1" strike="sngStrike" dirty="0" smtClean="0"/>
              <a:t>VISA</a:t>
            </a:r>
            <a:endParaRPr lang="en-US" b="1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2071868" y="425003"/>
            <a:ext cx="2842313" cy="41859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26755" y="1107583"/>
            <a:ext cx="737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FBI:WMD </a:t>
            </a:r>
            <a:r>
              <a:rPr lang="en-US" strike="sngStrike" dirty="0" smtClean="0"/>
              <a:t>for </a:t>
            </a:r>
            <a:r>
              <a:rPr lang="en-US" strike="sngStrike" dirty="0" err="1" smtClean="0"/>
              <a:t>Netcool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Jamce</a:t>
            </a:r>
            <a:r>
              <a:rPr lang="en-US" strike="sngStrike" dirty="0" smtClean="0"/>
              <a:t> Chavez </a:t>
            </a:r>
            <a:r>
              <a:rPr lang="en-US" strike="sngStrike" dirty="0" err="1" smtClean="0"/>
              <a:t>chong</a:t>
            </a:r>
            <a:r>
              <a:rPr lang="en-US" strike="sngStrike" dirty="0" smtClean="0"/>
              <a:t> </a:t>
            </a:r>
            <a:r>
              <a:rPr lang="en-US" dirty="0" smtClean="0"/>
              <a:t>GLODEN/BLUE</a:t>
            </a:r>
            <a:r>
              <a:rPr lang="en-US" strike="sngStrike" dirty="0" smtClean="0"/>
              <a:t> yang/</a:t>
            </a:r>
            <a:r>
              <a:rPr lang="en-US" strike="sngStrike" dirty="0" err="1" smtClean="0"/>
              <a:t>rommeit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945473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-Turn Arrow 9"/>
          <p:cNvSpPr/>
          <p:nvPr/>
        </p:nvSpPr>
        <p:spPr>
          <a:xfrm rot="10965454">
            <a:off x="9909435" y="1213944"/>
            <a:ext cx="1705337" cy="2028363"/>
          </a:xfrm>
          <a:prstGeom prst="utur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13853" y="1319514"/>
            <a:ext cx="1597306" cy="18172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2" y="1319514"/>
            <a:ext cx="4190035" cy="5237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17171" y="1476915"/>
            <a:ext cx="704750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41.CPVA.PREA.187</a:t>
            </a:r>
          </a:p>
          <a:p>
            <a:r>
              <a:rPr lang="en-US" sz="8000" dirty="0" smtClean="0"/>
              <a:t>Do you want to </a:t>
            </a:r>
          </a:p>
          <a:p>
            <a:r>
              <a:rPr lang="en-US" sz="8000" dirty="0" smtClean="0"/>
              <a:t>be on the news?</a:t>
            </a:r>
            <a:endParaRPr lang="en-US" sz="8000" dirty="0"/>
          </a:p>
        </p:txBody>
      </p:sp>
      <p:sp>
        <p:nvSpPr>
          <p:cNvPr id="9" name="TextBox 8"/>
          <p:cNvSpPr txBox="1"/>
          <p:nvPr/>
        </p:nvSpPr>
        <p:spPr>
          <a:xfrm>
            <a:off x="5144493" y="412379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44493" y="4549676"/>
            <a:ext cx="66293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41.2013 – 2023 10Y</a:t>
            </a:r>
          </a:p>
          <a:p>
            <a:r>
              <a:rPr lang="en-US" sz="4800" b="1" dirty="0" smtClean="0"/>
              <a:t>CIVIL CODE, LABOR CODE</a:t>
            </a:r>
          </a:p>
          <a:p>
            <a:r>
              <a:rPr lang="en-US" sz="4800" b="1" dirty="0" smtClean="0"/>
              <a:t>FBI:KIDNAPPING:CPVA</a:t>
            </a:r>
            <a:endParaRPr lang="en-US" sz="4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254907" y="6699107"/>
            <a:ext cx="2755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IBM KNOWLEMG MANAMGEN VISA MCHARTHY DAVE JOE</a:t>
            </a:r>
            <a:endParaRPr lang="en-US" sz="800" strike="sngStrike" dirty="0"/>
          </a:p>
        </p:txBody>
      </p:sp>
      <p:sp>
        <p:nvSpPr>
          <p:cNvPr id="11" name="Teardrop 10"/>
          <p:cNvSpPr/>
          <p:nvPr/>
        </p:nvSpPr>
        <p:spPr>
          <a:xfrm>
            <a:off x="10498238" y="2892687"/>
            <a:ext cx="1041721" cy="741764"/>
          </a:xfrm>
          <a:prstGeom prst="teardrop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Dave0.1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438612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2" y="1319514"/>
            <a:ext cx="4190035" cy="5237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4493" y="2372810"/>
            <a:ext cx="704750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41.CPVA.PREA.187</a:t>
            </a:r>
          </a:p>
          <a:p>
            <a:r>
              <a:rPr lang="en-US" sz="8000" dirty="0" smtClean="0"/>
              <a:t>Do you want to </a:t>
            </a:r>
          </a:p>
          <a:p>
            <a:r>
              <a:rPr lang="en-US" sz="8000" dirty="0" smtClean="0"/>
              <a:t>be on the news?</a:t>
            </a:r>
            <a:endParaRPr lang="en-US" sz="8000" dirty="0"/>
          </a:p>
        </p:txBody>
      </p:sp>
      <p:sp>
        <p:nvSpPr>
          <p:cNvPr id="9" name="TextBox 8"/>
          <p:cNvSpPr txBox="1"/>
          <p:nvPr/>
        </p:nvSpPr>
        <p:spPr>
          <a:xfrm>
            <a:off x="5144493" y="52043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44493" y="6284915"/>
            <a:ext cx="303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AUTOMATED: MONTHLY 2034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85751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2" y="1319514"/>
            <a:ext cx="4190035" cy="5237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4493" y="2372810"/>
            <a:ext cx="704750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41.CPVA.PREA.187</a:t>
            </a:r>
          </a:p>
          <a:p>
            <a:r>
              <a:rPr lang="en-US" sz="8000" dirty="0" smtClean="0"/>
              <a:t>Do you want to </a:t>
            </a:r>
          </a:p>
          <a:p>
            <a:r>
              <a:rPr lang="en-US" sz="8000" dirty="0" smtClean="0"/>
              <a:t>be on the news?</a:t>
            </a:r>
            <a:endParaRPr lang="en-US" sz="8000" dirty="0"/>
          </a:p>
        </p:txBody>
      </p:sp>
      <p:sp>
        <p:nvSpPr>
          <p:cNvPr id="9" name="TextBox 8"/>
          <p:cNvSpPr txBox="1"/>
          <p:nvPr/>
        </p:nvSpPr>
        <p:spPr>
          <a:xfrm>
            <a:off x="5144493" y="52043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416" y="2271759"/>
            <a:ext cx="1118986" cy="62663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0074683" y="1580234"/>
            <a:ext cx="862425" cy="8797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771350" y="1947391"/>
            <a:ext cx="1114943" cy="1044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803413" y="2722084"/>
            <a:ext cx="440142" cy="30539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8924081" y="2546430"/>
            <a:ext cx="847269" cy="1756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269875" y="1208634"/>
            <a:ext cx="340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41.CVPVA.ATOMBOM(</a:t>
            </a:r>
            <a:r>
              <a:rPr lang="en-US" dirty="0" err="1" smtClean="0"/>
              <a:t>TIMERtim</a:t>
            </a:r>
            <a:r>
              <a:rPr lang="en-US" dirty="0" smtClean="0"/>
              <a:t>[])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974957" y="1794076"/>
            <a:ext cx="1372758" cy="15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973" y="1598962"/>
            <a:ext cx="1017532" cy="6518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864" y="2370542"/>
            <a:ext cx="1103619" cy="576730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17" idx="0"/>
          </p:cNvCxnSpPr>
          <p:nvPr/>
        </p:nvCxnSpPr>
        <p:spPr>
          <a:xfrm>
            <a:off x="10937108" y="1598962"/>
            <a:ext cx="519566" cy="771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919" y="1261870"/>
            <a:ext cx="1097925" cy="13710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69847" y="1262572"/>
            <a:ext cx="192948" cy="283686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0995098" y="1296893"/>
            <a:ext cx="627446" cy="215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11196891" y="1477904"/>
            <a:ext cx="667160" cy="1693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954651" y="5996930"/>
            <a:ext cx="21261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41.DEFAULT.BLACK</a:t>
            </a:r>
          </a:p>
          <a:p>
            <a:r>
              <a:rPr lang="en-US" dirty="0" smtClean="0"/>
              <a:t>41.DEFAULT.WOMEN</a:t>
            </a:r>
          </a:p>
          <a:p>
            <a:r>
              <a:rPr lang="en-US" dirty="0" smtClean="0"/>
              <a:t>41.FEFAULT.GAY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331844" y="6168264"/>
            <a:ext cx="3403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41.CVPVA.ATOMBOM(</a:t>
            </a:r>
            <a:r>
              <a:rPr lang="en-US" dirty="0" err="1" smtClean="0"/>
              <a:t>TIMERtim</a:t>
            </a:r>
            <a:r>
              <a:rPr lang="en-US" dirty="0" smtClean="0"/>
              <a:t>[])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266321" y="6224642"/>
            <a:ext cx="192948" cy="28368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1064275" y="6238479"/>
            <a:ext cx="627446" cy="215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388639" y="6372392"/>
            <a:ext cx="260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TORTIII C++ </a:t>
            </a:r>
            <a:r>
              <a:rPr lang="en-US" sz="800" strike="sngStrike" dirty="0" err="1" smtClean="0"/>
              <a:t>Jwish</a:t>
            </a:r>
            <a:r>
              <a:rPr lang="en-US" sz="800" strike="sngStrike" dirty="0" smtClean="0"/>
              <a:t>/gay/</a:t>
            </a:r>
            <a:r>
              <a:rPr lang="en-US" sz="800" strike="sngStrike" dirty="0" err="1" smtClean="0"/>
              <a:t>blakc</a:t>
            </a:r>
            <a:r>
              <a:rPr lang="en-US" sz="800" strike="sngStrike" dirty="0" smtClean="0"/>
              <a:t>/!</a:t>
            </a:r>
            <a:r>
              <a:rPr lang="en-US" sz="800" strike="sngStrike" dirty="0" err="1" smtClean="0"/>
              <a:t>whie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69432" y="5904345"/>
            <a:ext cx="6517176" cy="171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40804" y="5597173"/>
            <a:ext cx="192948" cy="283686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9755858" y="5631494"/>
            <a:ext cx="627446" cy="215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765517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2" y="1319514"/>
            <a:ext cx="4190035" cy="5237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44493" y="2372810"/>
            <a:ext cx="704750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41.CPVA.PREA.187</a:t>
            </a:r>
          </a:p>
          <a:p>
            <a:r>
              <a:rPr lang="en-US" sz="8000" dirty="0" smtClean="0"/>
              <a:t>Do you want to </a:t>
            </a:r>
          </a:p>
          <a:p>
            <a:r>
              <a:rPr lang="en-US" sz="8000" dirty="0" smtClean="0"/>
              <a:t>be on the news?</a:t>
            </a:r>
            <a:endParaRPr lang="en-US" sz="8000" dirty="0"/>
          </a:p>
        </p:txBody>
      </p:sp>
      <p:sp>
        <p:nvSpPr>
          <p:cNvPr id="9" name="TextBox 8"/>
          <p:cNvSpPr txBox="1"/>
          <p:nvPr/>
        </p:nvSpPr>
        <p:spPr>
          <a:xfrm>
            <a:off x="5144493" y="52043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144493" y="6284915"/>
            <a:ext cx="3034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AUTOMATED: MONTHLY 2034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936" y="1505124"/>
            <a:ext cx="1426003" cy="7621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655" y="1465924"/>
            <a:ext cx="1272466" cy="83796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220828" y="1439252"/>
            <a:ext cx="2720051" cy="1120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5222" y="1465924"/>
            <a:ext cx="514473" cy="75641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9204975" y="1162796"/>
            <a:ext cx="2720051" cy="1120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248723" y="1474594"/>
            <a:ext cx="2720051" cy="1120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401123" y="1626994"/>
            <a:ext cx="2720051" cy="1120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721024" y="1419381"/>
            <a:ext cx="2720051" cy="1120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40506" y="1257662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ATIMTIMER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[])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394609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449" y="3475273"/>
            <a:ext cx="5711342" cy="305261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8220828" y="1439252"/>
            <a:ext cx="2720051" cy="1120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040506" y="1257662"/>
            <a:ext cx="2195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ATOMICTIMER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[])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262" y="3475273"/>
            <a:ext cx="2135719" cy="16442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316323" y="4042434"/>
            <a:ext cx="231309" cy="15080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0197297" y="3834089"/>
            <a:ext cx="613458" cy="7523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236598" y="324233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26089" y="2553206"/>
            <a:ext cx="21011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IMPORT</a:t>
            </a:r>
            <a:endParaRPr lang="en-US" sz="4400" b="1" dirty="0"/>
          </a:p>
        </p:txBody>
      </p:sp>
      <p:sp>
        <p:nvSpPr>
          <p:cNvPr id="23" name="Rectangle 22"/>
          <p:cNvSpPr/>
          <p:nvPr/>
        </p:nvSpPr>
        <p:spPr>
          <a:xfrm>
            <a:off x="451413" y="1626994"/>
            <a:ext cx="11740587" cy="5782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35666" y="1835339"/>
            <a:ext cx="11856334" cy="4168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09013" y="1466399"/>
            <a:ext cx="486136" cy="4497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352081" y="1194870"/>
            <a:ext cx="347241" cy="4245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109013" y="1691261"/>
            <a:ext cx="162045" cy="14407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43285" y="3644506"/>
            <a:ext cx="2020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 </a:t>
            </a:r>
            <a:r>
              <a:rPr lang="en-US" sz="3600" b="1" dirty="0" smtClean="0"/>
              <a:t>EXPORT</a:t>
            </a:r>
            <a:endParaRPr lang="en-US" sz="3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291080" y="41294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26089" y="2129200"/>
            <a:ext cx="301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SQ.INTERNET PAYMENTS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30" idx="3"/>
          </p:cNvCxnSpPr>
          <p:nvPr/>
        </p:nvCxnSpPr>
        <p:spPr>
          <a:xfrm>
            <a:off x="2943823" y="4314075"/>
            <a:ext cx="1732350" cy="687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166886" y="4193236"/>
            <a:ext cx="1956122" cy="175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319286" y="4345636"/>
            <a:ext cx="1956122" cy="175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471686" y="4498036"/>
            <a:ext cx="1956122" cy="1754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679330" y="4129409"/>
            <a:ext cx="636994" cy="6899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956097" y="3970486"/>
            <a:ext cx="241200" cy="557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713010" y="3611670"/>
            <a:ext cx="621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view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72972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-Turn Arrow 9"/>
          <p:cNvSpPr/>
          <p:nvPr/>
        </p:nvSpPr>
        <p:spPr>
          <a:xfrm rot="10965454">
            <a:off x="9909435" y="1213944"/>
            <a:ext cx="1705337" cy="2028363"/>
          </a:xfrm>
          <a:prstGeom prst="utur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13853" y="1319514"/>
            <a:ext cx="1597306" cy="18172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2" y="1319514"/>
            <a:ext cx="4190035" cy="5237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24573" y="1120462"/>
            <a:ext cx="704750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41.CPVA.PREA.187</a:t>
            </a:r>
          </a:p>
          <a:p>
            <a:r>
              <a:rPr lang="en-US" sz="8000" dirty="0" smtClean="0"/>
              <a:t>Do you want to </a:t>
            </a:r>
          </a:p>
          <a:p>
            <a:r>
              <a:rPr lang="en-US" sz="8000" dirty="0" smtClean="0"/>
              <a:t>be on the news?</a:t>
            </a:r>
            <a:endParaRPr lang="en-US" sz="8000" dirty="0"/>
          </a:p>
        </p:txBody>
      </p:sp>
      <p:sp>
        <p:nvSpPr>
          <p:cNvPr id="9" name="TextBox 8"/>
          <p:cNvSpPr txBox="1"/>
          <p:nvPr/>
        </p:nvSpPr>
        <p:spPr>
          <a:xfrm>
            <a:off x="5038718" y="35826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1" name="Teardrop 10"/>
          <p:cNvSpPr/>
          <p:nvPr/>
        </p:nvSpPr>
        <p:spPr>
          <a:xfrm>
            <a:off x="10498238" y="2892687"/>
            <a:ext cx="1041721" cy="741764"/>
          </a:xfrm>
          <a:prstGeom prst="teardrop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Dave0.1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18" y="4058688"/>
            <a:ext cx="1767852" cy="2498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30" y="4058688"/>
            <a:ext cx="1767852" cy="24983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56112" y="3964885"/>
            <a:ext cx="1551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CIA DIRECOTRY</a:t>
            </a:r>
          </a:p>
          <a:p>
            <a:r>
              <a:rPr lang="en-US" dirty="0" smtClean="0"/>
              <a:t>TWINS </a:t>
            </a:r>
          </a:p>
          <a:p>
            <a:r>
              <a:rPr lang="en-US" dirty="0" smtClean="0"/>
              <a:t>CALL YOU DR RICE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736" y="4044966"/>
            <a:ext cx="1857375" cy="2457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82065" y="5442213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</a:t>
            </a:r>
            <a:r>
              <a:rPr lang="en-US" sz="800" strike="sngStrike" dirty="0" err="1"/>
              <a:t>,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twins boxy </a:t>
            </a:r>
            <a:r>
              <a:rPr lang="en-US" sz="800" strike="sngStrike" dirty="0" err="1" smtClean="0"/>
              <a:t>phil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Klsisco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0762103" y="4312830"/>
            <a:ext cx="419041" cy="104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31153" y="595479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VIRINIGIA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25" y="1173112"/>
            <a:ext cx="671625" cy="6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6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771" y="1454696"/>
            <a:ext cx="6558457" cy="30378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6" y="1515982"/>
            <a:ext cx="1914525" cy="2390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0900" y="4640086"/>
            <a:ext cx="424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DEFAULT: BLACK </a:t>
            </a:r>
            <a:r>
              <a:rPr lang="en-US" strike="sngStrike" dirty="0" smtClean="0"/>
              <a:t>Call you </a:t>
            </a:r>
            <a:r>
              <a:rPr lang="en-US" strike="sngStrike" dirty="0" err="1" smtClean="0"/>
              <a:t>RiceMueller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Milch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88" y="5594310"/>
            <a:ext cx="1066800" cy="597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34" y="5594310"/>
            <a:ext cx="938254" cy="674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2335" y="5594310"/>
            <a:ext cx="1013930" cy="5383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12780" y="5706319"/>
            <a:ext cx="3958542" cy="42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62335" y="4440491"/>
            <a:ext cx="5931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JOSPHE0.1 </a:t>
            </a:r>
            <a:r>
              <a:rPr lang="en-US" strike="sngStrike" dirty="0" smtClean="0"/>
              <a:t>silent</a:t>
            </a:r>
            <a:r>
              <a:rPr lang="en-US" dirty="0" smtClean="0"/>
              <a:t> </a:t>
            </a:r>
            <a:r>
              <a:rPr lang="en-US" dirty="0" err="1" smtClean="0"/>
              <a:t>HOMICE:KYSTAL</a:t>
            </a:r>
            <a:r>
              <a:rPr lang="en-US" strike="sngStrike" dirty="0" err="1" smtClean="0"/>
              <a:t>backup</a:t>
            </a:r>
            <a:r>
              <a:rPr lang="en-US" strike="sngStrike" dirty="0" smtClean="0"/>
              <a:t> tootsie </a:t>
            </a:r>
            <a:r>
              <a:rPr lang="en-US" dirty="0"/>
              <a:t>41. §Stalking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3" y="5657705"/>
            <a:ext cx="547579" cy="5475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630783" y="5706318"/>
            <a:ext cx="614788" cy="42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7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699000" y="3533775"/>
            <a:ext cx="3810000" cy="111442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05900" y="1539399"/>
            <a:ext cx="325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§123 </a:t>
            </a:r>
            <a:r>
              <a:rPr lang="en-US" dirty="0" err="1" smtClean="0"/>
              <a:t>Hausfriendesbruch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3327400" y="2717800"/>
            <a:ext cx="5930900" cy="2959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23000" y="1384300"/>
            <a:ext cx="685800" cy="49895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7" idx="0"/>
            <a:endCxn id="7" idx="2"/>
          </p:cNvCxnSpPr>
          <p:nvPr/>
        </p:nvCxnSpPr>
        <p:spPr>
          <a:xfrm>
            <a:off x="6565900" y="1384300"/>
            <a:ext cx="0" cy="4989512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223000" y="3251200"/>
            <a:ext cx="342900" cy="94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604000" y="3521075"/>
            <a:ext cx="342900" cy="9461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9500" y="3251200"/>
            <a:ext cx="3467100" cy="265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breedlove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1765300" y="3724275"/>
            <a:ext cx="1181101" cy="366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yang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720850" y="5045075"/>
            <a:ext cx="1181101" cy="366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yang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041650" y="3724275"/>
            <a:ext cx="1181101" cy="366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yang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58949" y="4148137"/>
            <a:ext cx="1181101" cy="366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yang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041649" y="4160838"/>
            <a:ext cx="1181101" cy="366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yang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28948" y="5063331"/>
            <a:ext cx="1181101" cy="3667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yang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397500" y="1955800"/>
            <a:ext cx="996950" cy="19518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662136" y="1908731"/>
            <a:ext cx="10647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Acker, </a:t>
            </a:r>
            <a:r>
              <a:rPr lang="en-US" sz="800" strike="sngStrike" dirty="0" err="1" smtClean="0"/>
              <a:t>Deutschebank</a:t>
            </a:r>
            <a:endParaRPr lang="en-US" sz="800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9931400" y="2124176"/>
            <a:ext cx="1727200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7799" y="2696312"/>
            <a:ext cx="438476" cy="47080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251" y="2760093"/>
            <a:ext cx="562589" cy="40702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0194493" y="296360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933950" y="1724065"/>
            <a:ext cx="132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r>
              <a:rPr lang="en-US" strike="sngStrike" dirty="0" smtClean="0"/>
              <a:t>(high)</a:t>
            </a:r>
            <a:endParaRPr lang="en-US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7475651" y="2152134"/>
            <a:ext cx="957149" cy="1368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477330" y="2006640"/>
            <a:ext cx="2323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HOMCEI:MAYOR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fivoli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544" y="4586264"/>
            <a:ext cx="963612" cy="547029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 flipV="1">
            <a:off x="7475651" y="4197350"/>
            <a:ext cx="1376249" cy="1320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7628051" y="4349750"/>
            <a:ext cx="1376249" cy="1320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105900" y="12458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 flipH="1" flipV="1">
            <a:off x="6288207" y="4552950"/>
            <a:ext cx="4190338" cy="304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095" y="4628536"/>
            <a:ext cx="725511" cy="72551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9931400" y="4197350"/>
            <a:ext cx="1510440" cy="1156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946846" y="4431569"/>
            <a:ext cx="1510440" cy="1156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0336519" y="4168177"/>
            <a:ext cx="1778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MARY(ELKE).HOCMECIDE:CHANZLOR).</a:t>
            </a:r>
          </a:p>
          <a:p>
            <a:r>
              <a:rPr lang="en-US" sz="800" dirty="0" smtClean="0"/>
              <a:t>IPX.WAR(B-10).LARRY.WHITEHOUE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0930718" y="4457066"/>
            <a:ext cx="12811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Tootsie was here one year</a:t>
            </a:r>
          </a:p>
          <a:p>
            <a:r>
              <a:rPr lang="en-US" sz="800" strike="sngStrike" dirty="0" smtClean="0"/>
              <a:t>Got </a:t>
            </a:r>
            <a:r>
              <a:rPr lang="en-US" sz="800" strike="sngStrike" dirty="0" err="1" smtClean="0"/>
              <a:t>dron</a:t>
            </a:r>
            <a:r>
              <a:rPr lang="en-US" sz="800" strike="sngStrike" dirty="0" smtClean="0"/>
              <a:t> on </a:t>
            </a:r>
            <a:r>
              <a:rPr lang="en-US" dirty="0" smtClean="0"/>
              <a:t>WAR</a:t>
            </a:r>
          </a:p>
          <a:p>
            <a:r>
              <a:rPr lang="en-US" dirty="0" smtClean="0"/>
              <a:t>41.</a:t>
            </a:r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48" name="Heart 47"/>
          <p:cNvSpPr/>
          <p:nvPr/>
        </p:nvSpPr>
        <p:spPr>
          <a:xfrm>
            <a:off x="5306655" y="4121344"/>
            <a:ext cx="1151302" cy="84588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Breakup</a:t>
            </a:r>
            <a:endParaRPr lang="en-US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3409950" y="6143625"/>
            <a:ext cx="1289050" cy="460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YMCA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9432271" y="399415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955035" y="14796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1995/6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866775" y="1245849"/>
            <a:ext cx="11247795" cy="548832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764673" y="6067606"/>
            <a:ext cx="1710978" cy="7127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 TAHOE</a:t>
            </a:r>
          </a:p>
          <a:p>
            <a:pPr algn="ctr"/>
            <a:r>
              <a:rPr lang="en-US" sz="800" strike="sngStrike" dirty="0" err="1" smtClean="0"/>
              <a:t>bali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49600" y="6265975"/>
            <a:ext cx="1364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 SCREEN</a:t>
            </a:r>
          </a:p>
          <a:p>
            <a:r>
              <a:rPr lang="en-US" sz="800" strike="sngStrike" dirty="0" smtClean="0"/>
              <a:t>You call where?</a:t>
            </a:r>
          </a:p>
          <a:p>
            <a:r>
              <a:rPr lang="en-US" sz="800" strike="sngStrike" dirty="0" smtClean="0"/>
              <a:t>And you wok in technology?</a:t>
            </a:r>
          </a:p>
          <a:p>
            <a:r>
              <a:rPr lang="en-US" sz="800" strike="sngStrike" dirty="0" smtClean="0"/>
              <a:t>GA</a:t>
            </a:r>
          </a:p>
        </p:txBody>
      </p:sp>
    </p:spTree>
    <p:extLst>
      <p:ext uri="{BB962C8B-B14F-4D97-AF65-F5344CB8AC3E}">
        <p14:creationId xmlns:p14="http://schemas.microsoft.com/office/powerpoint/2010/main" val="2160377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771" y="1454696"/>
            <a:ext cx="6558457" cy="303787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6" y="1515982"/>
            <a:ext cx="1914525" cy="2390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0900" y="4640086"/>
            <a:ext cx="424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DEFAULT: BLACK </a:t>
            </a:r>
            <a:r>
              <a:rPr lang="en-US" strike="sngStrike" dirty="0" smtClean="0"/>
              <a:t>Call you </a:t>
            </a:r>
            <a:r>
              <a:rPr lang="en-US" strike="sngStrike" dirty="0" err="1" smtClean="0"/>
              <a:t>RiceMueller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Milch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88" y="5594310"/>
            <a:ext cx="1066800" cy="597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34" y="5594310"/>
            <a:ext cx="938254" cy="674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335" y="5594310"/>
            <a:ext cx="1013930" cy="53830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12780" y="5706319"/>
            <a:ext cx="3958542" cy="42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62335" y="4440491"/>
            <a:ext cx="5931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JOSPHE0.1 </a:t>
            </a:r>
            <a:r>
              <a:rPr lang="en-US" strike="sngStrike" dirty="0" smtClean="0"/>
              <a:t>silent</a:t>
            </a:r>
            <a:r>
              <a:rPr lang="en-US" dirty="0" smtClean="0"/>
              <a:t> </a:t>
            </a:r>
            <a:r>
              <a:rPr lang="en-US" dirty="0" err="1" smtClean="0"/>
              <a:t>HOMICE:KYSTAL</a:t>
            </a:r>
            <a:r>
              <a:rPr lang="en-US" strike="sngStrike" dirty="0" err="1" smtClean="0"/>
              <a:t>backup</a:t>
            </a:r>
            <a:r>
              <a:rPr lang="en-US" strike="sngStrike" dirty="0" smtClean="0"/>
              <a:t> tootsie </a:t>
            </a:r>
            <a:r>
              <a:rPr lang="en-US" dirty="0"/>
              <a:t>41. §Stalking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3" y="5657705"/>
            <a:ext cx="547579" cy="5475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630783" y="5706318"/>
            <a:ext cx="614788" cy="42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878" y="5687243"/>
            <a:ext cx="1377278" cy="11684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5783" y="4984308"/>
            <a:ext cx="565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ANGELE corny </a:t>
            </a:r>
            <a:r>
              <a:rPr lang="en-US" strike="sngStrike" dirty="0" err="1" smtClean="0"/>
              <a:t>conrlius</a:t>
            </a:r>
            <a:r>
              <a:rPr lang="en-US" strike="sngStrike" dirty="0" smtClean="0"/>
              <a:t>: CODE: SWITZLAEN EVERYBODY</a:t>
            </a:r>
          </a:p>
          <a:p>
            <a:r>
              <a:rPr lang="en-US" strike="sngStrike" dirty="0" smtClean="0"/>
              <a:t>COUNTER STIKE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241" y="5014294"/>
            <a:ext cx="252978" cy="30357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5891514" y="5166081"/>
            <a:ext cx="26367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00559" y="4981415"/>
            <a:ext cx="3474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TORTII </a:t>
            </a:r>
            <a:r>
              <a:rPr lang="en-US" dirty="0" err="1" smtClean="0"/>
              <a:t>nonPioceAusschiwz</a:t>
            </a:r>
            <a:r>
              <a:rPr lang="en-US" dirty="0" smtClean="0"/>
              <a:t>(</a:t>
            </a:r>
            <a:r>
              <a:rPr lang="en-US" dirty="0" err="1" smtClean="0"/>
              <a:t>s</a:t>
            </a:r>
            <a:r>
              <a:rPr lang="en-US" strike="sngStrike" dirty="0" err="1" smtClean="0"/>
              <a:t>imens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4586" y="4568247"/>
            <a:ext cx="65442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45.COLLECTIONS</a:t>
            </a:r>
            <a:endParaRPr lang="en-US" sz="7200" b="1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363966" y="5893014"/>
            <a:ext cx="1842863" cy="824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7292051" y="1515982"/>
            <a:ext cx="2372810" cy="1065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6301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11" y="1515982"/>
            <a:ext cx="1914525" cy="2390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433732" y="4390330"/>
            <a:ext cx="424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DEFAULT: BLACK </a:t>
            </a:r>
            <a:r>
              <a:rPr lang="en-US" strike="sngStrike" dirty="0" smtClean="0"/>
              <a:t>Call you </a:t>
            </a:r>
            <a:r>
              <a:rPr lang="en-US" strike="sngStrike" dirty="0" err="1" smtClean="0"/>
              <a:t>RiceMueller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Milch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288" y="5594310"/>
            <a:ext cx="1066800" cy="59740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34" y="5594310"/>
            <a:ext cx="938254" cy="6743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134" y="1609085"/>
            <a:ext cx="4139934" cy="219791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347504" y="6431707"/>
            <a:ext cx="3958542" cy="42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3" y="5657705"/>
            <a:ext cx="547579" cy="54757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630783" y="5706318"/>
            <a:ext cx="614788" cy="4262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4514" y="1515982"/>
            <a:ext cx="5156242" cy="2384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6046" y="4390330"/>
            <a:ext cx="2380362" cy="945813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10845478" y="3310359"/>
            <a:ext cx="277793" cy="1817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1134846" y="3446171"/>
            <a:ext cx="208344" cy="131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647318" y="3906757"/>
            <a:ext cx="4170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CPVA.linsg</a:t>
            </a:r>
            <a:r>
              <a:rPr lang="en-US" dirty="0" smtClean="0"/>
              <a:t>(</a:t>
            </a:r>
            <a:r>
              <a:rPr lang="en-US" sz="800" strike="sngStrike" dirty="0" smtClean="0"/>
              <a:t>jenny; rock me </a:t>
            </a:r>
            <a:r>
              <a:rPr lang="en-US" sz="800" strike="sngStrike" dirty="0" err="1" smtClean="0"/>
              <a:t>admeduas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SAINT PATIRK HENRY VILLAGE HEIDELBERG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718157" y="5508276"/>
            <a:ext cx="259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VIRINGIA.</a:t>
            </a:r>
            <a:r>
              <a:rPr lang="en-US" strike="sngStrike" dirty="0" err="1" smtClean="0"/>
              <a:t>Jsaon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Petersson</a:t>
            </a:r>
            <a:endParaRPr lang="en-US" strike="sngStrike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0845478" y="5227340"/>
            <a:ext cx="925975" cy="263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824388" y="4152915"/>
            <a:ext cx="2021090" cy="1666801"/>
          </a:xfrm>
          <a:prstGeom prst="line">
            <a:avLst/>
          </a:prstGeom>
          <a:ln w="571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588" y="1759175"/>
            <a:ext cx="3153577" cy="1766003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8137003" y="1412111"/>
            <a:ext cx="3418162" cy="2487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8703284" y="1544925"/>
            <a:ext cx="3418162" cy="2487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098681" y="1469510"/>
            <a:ext cx="3418162" cy="2487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153166" y="1676676"/>
            <a:ext cx="3418162" cy="2487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8182418" y="2972470"/>
            <a:ext cx="4627618" cy="10791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825" y="1285265"/>
            <a:ext cx="868617" cy="86861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827" y="1309472"/>
            <a:ext cx="816908" cy="81690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8162920" y="5479047"/>
            <a:ext cx="1232126" cy="1281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276468" y="1324601"/>
            <a:ext cx="976934" cy="7482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063" y="1468900"/>
            <a:ext cx="543057" cy="54305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8495198" y="1385028"/>
            <a:ext cx="976934" cy="7482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921106" y="5431283"/>
            <a:ext cx="374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TARZAN</a:t>
            </a:r>
            <a:r>
              <a:rPr lang="en-US" dirty="0" smtClean="0"/>
              <a:t>.MARY.CPVA(17/38/</a:t>
            </a:r>
            <a:r>
              <a:rPr lang="en-US" strike="sngStrike" dirty="0" smtClean="0"/>
              <a:t>sex swing)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472622" y="5090995"/>
            <a:ext cx="5255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VINGIA.(</a:t>
            </a:r>
            <a:r>
              <a:rPr lang="en-US" strike="sngStrike" dirty="0" smtClean="0"/>
              <a:t>moody </a:t>
            </a:r>
            <a:r>
              <a:rPr lang="en-US" strike="sngStrike" dirty="0" err="1" smtClean="0"/>
              <a:t>finaice</a:t>
            </a:r>
            <a:r>
              <a:rPr lang="en-US" dirty="0" smtClean="0"/>
              <a:t>).HOCME:NANA</a:t>
            </a:r>
            <a:r>
              <a:rPr lang="en-US" dirty="0" smtClean="0">
                <a:sym typeface="Wingdings" panose="05000000000000000000" pitchFamily="2" charset="2"/>
              </a:rPr>
              <a:t>(SALES): lipstick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307939" y="5615949"/>
            <a:ext cx="4801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0.1sex with ex(</a:t>
            </a:r>
            <a:r>
              <a:rPr lang="en-US" strike="sngStrike" dirty="0" err="1" smtClean="0"/>
              <a:t>barbye</a:t>
            </a:r>
            <a:r>
              <a:rPr lang="en-US" strike="sngStrike" dirty="0" smtClean="0"/>
              <a:t>), </a:t>
            </a:r>
            <a:r>
              <a:rPr lang="en-US" dirty="0" smtClean="0"/>
              <a:t>bald </a:t>
            </a:r>
            <a:r>
              <a:rPr lang="en-US" dirty="0" err="1" smtClean="0"/>
              <a:t>tv.MARY.DEA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extasy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1627596" y="4889184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jane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265923" y="4680214"/>
            <a:ext cx="639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HOMCI:LUX(FRANLIN:HOMCE:JSUE:HOMCIE:PETER:HOMCE:PETER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598" y="6026730"/>
            <a:ext cx="1257300" cy="82867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18732" y="6124561"/>
            <a:ext cx="1114840" cy="611905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03808" y="6237131"/>
            <a:ext cx="3029848" cy="386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47053" y="6253897"/>
            <a:ext cx="4197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r>
              <a:rPr lang="en-US" strike="sngStrike" dirty="0" smtClean="0"/>
              <a:t>(STICKER)</a:t>
            </a:r>
            <a:r>
              <a:rPr lang="en-US" dirty="0" smtClean="0"/>
              <a:t>.</a:t>
            </a:r>
            <a:r>
              <a:rPr lang="en-US" dirty="0" err="1" smtClean="0"/>
              <a:t>nonPOlceTRXMARY.JOSPHE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85" y="6633362"/>
            <a:ext cx="258161" cy="243633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832728" y="6671842"/>
            <a:ext cx="794868" cy="2961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718647" y="6598643"/>
            <a:ext cx="1501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LIVING ROOM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2367784" y="6644386"/>
            <a:ext cx="25202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 sticker </a:t>
            </a:r>
            <a:r>
              <a:rPr lang="en-US" sz="800" dirty="0" smtClean="0"/>
              <a:t>IPX  </a:t>
            </a:r>
            <a:r>
              <a:rPr lang="en-US" sz="800" strike="sngStrike" dirty="0" smtClean="0"/>
              <a:t>against child </a:t>
            </a:r>
            <a:r>
              <a:rPr lang="en-US" sz="800" strike="sngStrike" dirty="0" err="1" smtClean="0"/>
              <a:t>ponviav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victusm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assiance</a:t>
            </a:r>
            <a:endParaRPr lang="en-US" sz="800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8234918" y="1391734"/>
            <a:ext cx="3418162" cy="2487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912427" y="5317305"/>
            <a:ext cx="1232126" cy="1281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4417" y="5790339"/>
            <a:ext cx="31193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Silver </a:t>
            </a:r>
            <a:r>
              <a:rPr lang="en-US" sz="800" strike="sngStrike" dirty="0" err="1" smtClean="0"/>
              <a:t>sufer</a:t>
            </a:r>
            <a:r>
              <a:rPr lang="en-US" sz="800" strike="sngStrike" dirty="0" smtClean="0"/>
              <a:t> </a:t>
            </a:r>
            <a:r>
              <a:rPr lang="en-US" dirty="0" smtClean="0"/>
              <a:t>( AUSCWITZ (</a:t>
            </a:r>
            <a:r>
              <a:rPr lang="en-US" sz="900" strike="sngStrike" dirty="0" smtClean="0"/>
              <a:t>Saturday </a:t>
            </a:r>
            <a:r>
              <a:rPr lang="en-US" sz="900" strike="sngStrike" dirty="0" err="1" smtClean="0"/>
              <a:t>mroin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caroo</a:t>
            </a:r>
            <a:r>
              <a:rPr lang="en-US" dirty="0" err="1" smtClean="0"/>
              <a:t>t</a:t>
            </a:r>
            <a:r>
              <a:rPr lang="en-US" dirty="0" smtClean="0"/>
              <a:t>) </a:t>
            </a:r>
          </a:p>
          <a:p>
            <a:r>
              <a:rPr lang="en-US" sz="800" strike="sngStrike" dirty="0" smtClean="0"/>
              <a:t>Bald guy </a:t>
            </a:r>
            <a:r>
              <a:rPr lang="en-US" sz="800" strike="sngStrike" dirty="0" err="1" smtClean="0"/>
              <a:t>wyland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875359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58448" y="3787598"/>
            <a:ext cx="2631183" cy="269328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61986" y="3794688"/>
            <a:ext cx="2631183" cy="281445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333509" y="335665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61986" y="3356657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10:45AM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509" y="4193772"/>
            <a:ext cx="938254" cy="67437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712888" y="4193772"/>
            <a:ext cx="739088" cy="674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912" y="5694630"/>
            <a:ext cx="717553" cy="717553"/>
          </a:xfrm>
          <a:prstGeom prst="rect">
            <a:avLst/>
          </a:prstGeom>
        </p:spPr>
      </p:pic>
      <p:sp>
        <p:nvSpPr>
          <p:cNvPr id="22" name="Can 21"/>
          <p:cNvSpPr/>
          <p:nvPr/>
        </p:nvSpPr>
        <p:spPr>
          <a:xfrm rot="16200000">
            <a:off x="6277838" y="-2242951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38136" y="1839757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.C++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8476" y="2712238"/>
            <a:ext cx="3485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7068378" y="1188810"/>
            <a:ext cx="322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NEXT: </a:t>
            </a:r>
            <a:r>
              <a:rPr lang="en-US" dirty="0" smtClean="0"/>
              <a:t>KING.CVPA </a:t>
            </a:r>
            <a:r>
              <a:rPr lang="en-US" strike="sngStrike" dirty="0" smtClean="0"/>
              <a:t>ASSMEBLY JOB</a:t>
            </a:r>
            <a:endParaRPr lang="en-US" strike="sngStrike" dirty="0"/>
          </a:p>
        </p:txBody>
      </p:sp>
      <p:sp>
        <p:nvSpPr>
          <p:cNvPr id="28" name="Can 27"/>
          <p:cNvSpPr/>
          <p:nvPr/>
        </p:nvSpPr>
        <p:spPr>
          <a:xfrm rot="16200000">
            <a:off x="11059627" y="406622"/>
            <a:ext cx="293302" cy="183262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0" y="155814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164729" y="3981691"/>
            <a:ext cx="1296365" cy="92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05096" y="3824440"/>
            <a:ext cx="267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LAW COUNTRY GERMANY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6822823" y="3824440"/>
            <a:ext cx="2832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LAW </a:t>
            </a:r>
            <a:r>
              <a:rPr lang="en-US" b="1" dirty="0" smtClean="0"/>
              <a:t>POLIZEI DAIMLER(C++)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378" y="4384489"/>
            <a:ext cx="2209800" cy="12382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904882" y="4045935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HOMICIDE:LUX(</a:t>
            </a:r>
            <a:r>
              <a:rPr lang="en-US" sz="800" strike="sngStrike" dirty="0" smtClean="0"/>
              <a:t>foot </a:t>
            </a:r>
            <a:r>
              <a:rPr lang="en-US" sz="800" strike="sngStrike" dirty="0" err="1" smtClean="0"/>
              <a:t>pedle</a:t>
            </a:r>
            <a:r>
              <a:rPr lang="en-US" sz="800" strike="sngStrike" dirty="0" smtClean="0"/>
              <a:t> violets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HOMCE(IS-A-BELL(</a:t>
            </a:r>
            <a:r>
              <a:rPr lang="en-US" sz="800" strike="sngStrike" dirty="0" smtClean="0"/>
              <a:t>soviet </a:t>
            </a:r>
            <a:r>
              <a:rPr lang="en-US" sz="800" strike="sngStrike" dirty="0" err="1" smtClean="0"/>
              <a:t>uion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dell,ersmuss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mc,knight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947797" y="5798916"/>
            <a:ext cx="1291247" cy="6819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028845" y="5470631"/>
            <a:ext cx="1291247" cy="6819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96" y="5044163"/>
            <a:ext cx="2315352" cy="130093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512356" y="6573310"/>
            <a:ext cx="42306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heger</a:t>
            </a:r>
            <a:r>
              <a:rPr lang="en-US" sz="800" strike="sngStrike" dirty="0" smtClean="0"/>
              <a:t>, </a:t>
            </a:r>
            <a:r>
              <a:rPr lang="en-US" sz="800" dirty="0" smtClean="0"/>
              <a:t>HOCMP:JESUS </a:t>
            </a:r>
            <a:r>
              <a:rPr lang="en-US" sz="800" strike="sngStrike" dirty="0" smtClean="0"/>
              <a:t>die </a:t>
            </a:r>
            <a:r>
              <a:rPr lang="en-US" sz="800" strike="sngStrike" dirty="0" err="1" smtClean="0"/>
              <a:t>erser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weden</a:t>
            </a:r>
            <a:r>
              <a:rPr lang="en-US" sz="800" strike="sngStrike" dirty="0" smtClean="0"/>
              <a:t> die </a:t>
            </a:r>
            <a:r>
              <a:rPr lang="en-US" sz="800" strike="sngStrike" dirty="0" err="1" smtClean="0"/>
              <a:t>letzen</a:t>
            </a:r>
            <a:r>
              <a:rPr lang="en-US" sz="800" strike="sngStrike" dirty="0" smtClean="0"/>
              <a:t> sine, (TRNAL) the last will be first</a:t>
            </a:r>
            <a:r>
              <a:rPr lang="en-US" sz="800" dirty="0" smtClean="0"/>
              <a:t>).41</a:t>
            </a:r>
            <a:endParaRPr lang="en-US" sz="8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9051403" y="3113590"/>
            <a:ext cx="441766" cy="1655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475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2662177" y="2176041"/>
            <a:ext cx="3831220" cy="354185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-Turn Arrow 6"/>
          <p:cNvSpPr/>
          <p:nvPr/>
        </p:nvSpPr>
        <p:spPr>
          <a:xfrm rot="10800000">
            <a:off x="6678592" y="2176040"/>
            <a:ext cx="3102016" cy="3541853"/>
          </a:xfrm>
          <a:prstGeom prst="utur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3592974" y="2886918"/>
            <a:ext cx="1969625" cy="21200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/>
        </p:nvSpPr>
        <p:spPr>
          <a:xfrm>
            <a:off x="2199190" y="2789499"/>
            <a:ext cx="8287473" cy="2217516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74" y="2966495"/>
            <a:ext cx="1863524" cy="1863524"/>
          </a:xfrm>
          <a:prstGeom prst="rect">
            <a:avLst/>
          </a:prstGeom>
        </p:spPr>
      </p:pic>
      <p:sp>
        <p:nvSpPr>
          <p:cNvPr id="10" name="Flowchart: Process 9"/>
          <p:cNvSpPr/>
          <p:nvPr/>
        </p:nvSpPr>
        <p:spPr>
          <a:xfrm>
            <a:off x="2766349" y="3148314"/>
            <a:ext cx="3576577" cy="16817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912" y="3143490"/>
            <a:ext cx="2534857" cy="1425069"/>
          </a:xfrm>
          <a:prstGeom prst="rect">
            <a:avLst/>
          </a:prstGeom>
        </p:spPr>
      </p:pic>
      <p:sp>
        <p:nvSpPr>
          <p:cNvPr id="38" name="Flowchart: Process 37"/>
          <p:cNvSpPr/>
          <p:nvPr/>
        </p:nvSpPr>
        <p:spPr>
          <a:xfrm>
            <a:off x="6678592" y="3148314"/>
            <a:ext cx="3576577" cy="16817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2013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69" y="3128421"/>
            <a:ext cx="2571750" cy="1781175"/>
          </a:xfrm>
          <a:prstGeom prst="rect">
            <a:avLst/>
          </a:prstGeom>
        </p:spPr>
      </p:pic>
      <p:sp>
        <p:nvSpPr>
          <p:cNvPr id="43" name="Flowchart: Process 42"/>
          <p:cNvSpPr/>
          <p:nvPr/>
        </p:nvSpPr>
        <p:spPr>
          <a:xfrm>
            <a:off x="5492669" y="3143490"/>
            <a:ext cx="2279248" cy="168170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CVPA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154" y="1384139"/>
            <a:ext cx="1885950" cy="36576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54329" y="1328644"/>
            <a:ext cx="2885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Says: </a:t>
            </a:r>
            <a:r>
              <a:rPr lang="en-US" sz="4800" strike="sngStrike" dirty="0" err="1" smtClean="0"/>
              <a:t>O.Jay</a:t>
            </a:r>
            <a:endParaRPr lang="en-US" sz="4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439838" y="1328644"/>
            <a:ext cx="2222339" cy="43892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80760" y="1120462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1029259" y="1409219"/>
            <a:ext cx="2222339" cy="43892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273215" y="1570369"/>
            <a:ext cx="2222339" cy="43892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0068" y="2789499"/>
            <a:ext cx="2081387" cy="43892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965539" y="1409219"/>
            <a:ext cx="119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!BSc. CPVA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4832430" y="1368979"/>
            <a:ext cx="931762" cy="44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439601" y="1160750"/>
            <a:ext cx="519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 IN-CHARGE. CIVIL CODE LABOR CODE CIVIL CODE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25044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2408" y="3815721"/>
            <a:ext cx="2631183" cy="269328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85946" y="3822811"/>
            <a:ext cx="2631183" cy="281445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57469" y="338478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10AM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685946" y="3384780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10:45AM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469" y="4221895"/>
            <a:ext cx="938254" cy="67437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536848" y="4221895"/>
            <a:ext cx="739088" cy="674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872" y="5722753"/>
            <a:ext cx="717553" cy="717553"/>
          </a:xfrm>
          <a:prstGeom prst="rect">
            <a:avLst/>
          </a:prstGeom>
        </p:spPr>
      </p:pic>
      <p:sp>
        <p:nvSpPr>
          <p:cNvPr id="22" name="Can 21"/>
          <p:cNvSpPr/>
          <p:nvPr/>
        </p:nvSpPr>
        <p:spPr>
          <a:xfrm rot="16200000">
            <a:off x="6277838" y="-2242951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38136" y="1839757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.ASM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8476" y="2712238"/>
            <a:ext cx="3485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988689" y="4009814"/>
            <a:ext cx="1296365" cy="92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29056" y="3852563"/>
            <a:ext cx="267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LAW COUNTRY GERMANY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4646783" y="3852563"/>
            <a:ext cx="2832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LAW </a:t>
            </a:r>
            <a:r>
              <a:rPr lang="en-US" b="1" dirty="0" smtClean="0"/>
              <a:t>POLIZEI DAIMLER(C++)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338" y="4412612"/>
            <a:ext cx="2209800" cy="12382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728842" y="4074058"/>
            <a:ext cx="2789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HOMICIDE:LUX(</a:t>
            </a:r>
            <a:r>
              <a:rPr lang="en-US" sz="800" strike="sngStrike" dirty="0" smtClean="0"/>
              <a:t>foot </a:t>
            </a:r>
            <a:r>
              <a:rPr lang="en-US" sz="800" strike="sngStrike" dirty="0" err="1" smtClean="0"/>
              <a:t>pedle</a:t>
            </a:r>
            <a:r>
              <a:rPr lang="en-US" sz="800" strike="sngStrike" dirty="0" smtClean="0"/>
              <a:t> violets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HOMCE(IS-A-BELL(</a:t>
            </a:r>
            <a:r>
              <a:rPr lang="en-US" sz="800" strike="sngStrike" dirty="0" smtClean="0"/>
              <a:t>soviet </a:t>
            </a:r>
            <a:r>
              <a:rPr lang="en-US" sz="800" strike="sngStrike" dirty="0" err="1" smtClean="0"/>
              <a:t>uion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dell,ersmuss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mc,knight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771757" y="5827039"/>
            <a:ext cx="1291247" cy="6819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852805" y="5498754"/>
            <a:ext cx="1291247" cy="6819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56" y="5072286"/>
            <a:ext cx="2315352" cy="130093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36316" y="6601433"/>
            <a:ext cx="42306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heger</a:t>
            </a:r>
            <a:r>
              <a:rPr lang="en-US" sz="800" strike="sngStrike" dirty="0" smtClean="0"/>
              <a:t>, </a:t>
            </a:r>
            <a:r>
              <a:rPr lang="en-US" sz="800" dirty="0" smtClean="0"/>
              <a:t>HOCMP:JESUS </a:t>
            </a:r>
            <a:r>
              <a:rPr lang="en-US" sz="800" strike="sngStrike" dirty="0" smtClean="0"/>
              <a:t>die </a:t>
            </a:r>
            <a:r>
              <a:rPr lang="en-US" sz="800" strike="sngStrike" dirty="0" err="1" smtClean="0"/>
              <a:t>erser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weden</a:t>
            </a:r>
            <a:r>
              <a:rPr lang="en-US" sz="800" strike="sngStrike" dirty="0" smtClean="0"/>
              <a:t> die </a:t>
            </a:r>
            <a:r>
              <a:rPr lang="en-US" sz="800" strike="sngStrike" dirty="0" err="1" smtClean="0"/>
              <a:t>letzen</a:t>
            </a:r>
            <a:r>
              <a:rPr lang="en-US" sz="800" strike="sngStrike" dirty="0" smtClean="0"/>
              <a:t> sine, (TRNAL) the last will be first</a:t>
            </a:r>
            <a:r>
              <a:rPr lang="en-US" sz="800" dirty="0" smtClean="0"/>
              <a:t>).41</a:t>
            </a:r>
            <a:endParaRPr lang="en-US" sz="800" dirty="0"/>
          </a:p>
        </p:txBody>
      </p:sp>
      <p:sp>
        <p:nvSpPr>
          <p:cNvPr id="27" name="Rectangle 26"/>
          <p:cNvSpPr/>
          <p:nvPr/>
        </p:nvSpPr>
        <p:spPr>
          <a:xfrm>
            <a:off x="8188188" y="3898129"/>
            <a:ext cx="2631183" cy="281445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794625" y="2751473"/>
            <a:ext cx="34183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/>
              <a:t>1:PM </a:t>
            </a:r>
            <a:r>
              <a:rPr lang="en-US" dirty="0" smtClean="0"/>
              <a:t>MONESTARY </a:t>
            </a:r>
            <a:endParaRPr lang="en-US" dirty="0"/>
          </a:p>
        </p:txBody>
      </p:sp>
      <p:sp>
        <p:nvSpPr>
          <p:cNvPr id="7" name="Teardrop 6"/>
          <p:cNvSpPr/>
          <p:nvPr/>
        </p:nvSpPr>
        <p:spPr>
          <a:xfrm>
            <a:off x="8462057" y="5162362"/>
            <a:ext cx="1041722" cy="1070967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858675" y="4474631"/>
            <a:ext cx="949124" cy="11288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281" y="4074058"/>
            <a:ext cx="817084" cy="822207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453026" y="4564974"/>
            <a:ext cx="354773" cy="2362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503780" y="4815068"/>
            <a:ext cx="402502" cy="1598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291830" y="4130513"/>
            <a:ext cx="371538" cy="504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351827" y="4317938"/>
            <a:ext cx="371538" cy="504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781735" y="2513264"/>
            <a:ext cx="1391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JOB</a:t>
            </a:r>
            <a:endParaRPr lang="en-US" sz="6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805912" y="5081489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ASSMBLY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120851" y="3305471"/>
            <a:ext cx="1076445" cy="185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/>
          <p:cNvSpPr/>
          <p:nvPr/>
        </p:nvSpPr>
        <p:spPr>
          <a:xfrm>
            <a:off x="10197296" y="5450821"/>
            <a:ext cx="340300" cy="533290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109932" y="5450821"/>
            <a:ext cx="613433" cy="5545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62057" y="6620530"/>
            <a:ext cx="263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is no assembly class</a:t>
            </a:r>
            <a:endParaRPr lang="en-US" strike="sngStrike" dirty="0"/>
          </a:p>
        </p:txBody>
      </p:sp>
      <p:sp>
        <p:nvSpPr>
          <p:cNvPr id="32" name="Oval 31"/>
          <p:cNvSpPr/>
          <p:nvPr/>
        </p:nvSpPr>
        <p:spPr>
          <a:xfrm>
            <a:off x="10848570" y="5839737"/>
            <a:ext cx="1343430" cy="1018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0.1 KING</a:t>
            </a:r>
          </a:p>
          <a:p>
            <a:pPr algn="ctr"/>
            <a:r>
              <a:rPr lang="en-US" sz="900" dirty="0" smtClean="0"/>
              <a:t>Glasses LAKE THOE</a:t>
            </a:r>
            <a:endParaRPr 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8372395" y="6403849"/>
            <a:ext cx="256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ECONOMICS/INFOMATIK</a:t>
            </a:r>
            <a:endParaRPr lang="en-US" b="1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6684262" y="3569446"/>
            <a:ext cx="794963" cy="91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758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an 21"/>
          <p:cNvSpPr/>
          <p:nvPr/>
        </p:nvSpPr>
        <p:spPr>
          <a:xfrm rot="16200000">
            <a:off x="6277838" y="-2242951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38136" y="1839757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.ASM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198476" y="2712238"/>
            <a:ext cx="3485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8188188" y="3898129"/>
            <a:ext cx="2631183" cy="281445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793720" y="2671889"/>
            <a:ext cx="34183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 smtClean="0"/>
              <a:t>1:PM </a:t>
            </a:r>
            <a:r>
              <a:rPr lang="en-US" dirty="0" smtClean="0"/>
              <a:t>MONESTARY </a:t>
            </a:r>
            <a:endParaRPr lang="en-US" dirty="0"/>
          </a:p>
        </p:txBody>
      </p:sp>
      <p:sp>
        <p:nvSpPr>
          <p:cNvPr id="7" name="Teardrop 6"/>
          <p:cNvSpPr/>
          <p:nvPr/>
        </p:nvSpPr>
        <p:spPr>
          <a:xfrm>
            <a:off x="8462057" y="5162362"/>
            <a:ext cx="1041722" cy="1070967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858675" y="4474631"/>
            <a:ext cx="949124" cy="11288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281" y="4074058"/>
            <a:ext cx="817084" cy="822207"/>
          </a:xfrm>
          <a:prstGeom prst="rect">
            <a:avLst/>
          </a:prstGeom>
          <a:solidFill>
            <a:schemeClr val="bg1"/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9453026" y="4564974"/>
            <a:ext cx="354773" cy="2362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503780" y="4815068"/>
            <a:ext cx="402502" cy="15986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291830" y="4130513"/>
            <a:ext cx="371538" cy="504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10351827" y="4317938"/>
            <a:ext cx="371538" cy="5041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58933" y="2570615"/>
            <a:ext cx="1391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JOB</a:t>
            </a:r>
            <a:endParaRPr lang="en-US" sz="6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805912" y="5081489"/>
            <a:ext cx="104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ASSMBLY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9120851" y="3305471"/>
            <a:ext cx="1076445" cy="1856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/>
          <p:cNvSpPr/>
          <p:nvPr/>
        </p:nvSpPr>
        <p:spPr>
          <a:xfrm>
            <a:off x="10197296" y="5450821"/>
            <a:ext cx="340300" cy="533290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109932" y="5450821"/>
            <a:ext cx="613433" cy="5545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62057" y="6620530"/>
            <a:ext cx="263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is no assembly class</a:t>
            </a:r>
            <a:endParaRPr lang="en-US" strike="sngStrike" dirty="0"/>
          </a:p>
        </p:txBody>
      </p:sp>
      <p:sp>
        <p:nvSpPr>
          <p:cNvPr id="32" name="Oval 31"/>
          <p:cNvSpPr/>
          <p:nvPr/>
        </p:nvSpPr>
        <p:spPr>
          <a:xfrm>
            <a:off x="10848570" y="5839737"/>
            <a:ext cx="1343430" cy="1018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0.1 KING</a:t>
            </a:r>
          </a:p>
          <a:p>
            <a:pPr algn="ctr"/>
            <a:r>
              <a:rPr lang="en-US" sz="900" dirty="0" smtClean="0"/>
              <a:t>Glasses LAKE THOE</a:t>
            </a:r>
            <a:endParaRPr lang="en-US" sz="900" dirty="0"/>
          </a:p>
        </p:txBody>
      </p:sp>
      <p:sp>
        <p:nvSpPr>
          <p:cNvPr id="45" name="TextBox 44"/>
          <p:cNvSpPr txBox="1"/>
          <p:nvPr/>
        </p:nvSpPr>
        <p:spPr>
          <a:xfrm>
            <a:off x="8372395" y="6403849"/>
            <a:ext cx="256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ECONOMICS/INFOMATIK</a:t>
            </a:r>
            <a:endParaRPr lang="en-US" b="1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43" y="1435209"/>
            <a:ext cx="1504401" cy="7311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122744" y="3021095"/>
            <a:ext cx="6443369" cy="35994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ATOMBOMB</a:t>
            </a:r>
          </a:p>
          <a:p>
            <a:pPr algn="ctr"/>
            <a:r>
              <a:rPr lang="en-US" dirty="0" smtClean="0"/>
              <a:t>ATOMIC CLOCK</a:t>
            </a:r>
          </a:p>
          <a:p>
            <a:pPr algn="ctr"/>
            <a:r>
              <a:rPr lang="en-US" dirty="0" smtClean="0"/>
              <a:t>ATOMPHIC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641" y="3136368"/>
            <a:ext cx="1704975" cy="267652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339395" y="6403849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aei.</a:t>
            </a:r>
            <a:r>
              <a:rPr lang="en-US" sz="800" strike="sngStrike" dirty="0" err="1" smtClean="0"/>
              <a:t>maxplank</a:t>
            </a:r>
            <a:r>
              <a:rPr lang="en-US" sz="800" strike="sngStrike" dirty="0" smtClean="0"/>
              <a:t>..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083274" y="2727575"/>
            <a:ext cx="2501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z="800" strike="sngStrike" dirty="0" smtClean="0"/>
              <a:t>free/pizza </a:t>
            </a:r>
            <a:r>
              <a:rPr lang="en-US" sz="800" strike="sngStrike" dirty="0" err="1" smtClean="0"/>
              <a:t>craiglist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2064157" y="1049737"/>
            <a:ext cx="3229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2014 CPVA</a:t>
            </a:r>
            <a:endParaRPr lang="en-US" sz="5400" dirty="0"/>
          </a:p>
        </p:txBody>
      </p:sp>
      <p:sp>
        <p:nvSpPr>
          <p:cNvPr id="46" name="TextBox 45"/>
          <p:cNvSpPr txBox="1"/>
          <p:nvPr/>
        </p:nvSpPr>
        <p:spPr>
          <a:xfrm>
            <a:off x="578734" y="2819960"/>
            <a:ext cx="2602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BIOS COURT COMPTUER</a:t>
            </a:r>
            <a:br>
              <a:rPr lang="en-US" dirty="0" smtClean="0"/>
            </a:br>
            <a:r>
              <a:rPr lang="en-US" dirty="0" smtClean="0"/>
              <a:t>BIT COUR COMPTUER</a:t>
            </a:r>
            <a:br>
              <a:rPr lang="en-US" dirty="0" smtClean="0"/>
            </a:br>
            <a:r>
              <a:rPr lang="en-US" dirty="0" smtClean="0"/>
              <a:t>BYTE CORUTE COMPUTER</a:t>
            </a:r>
          </a:p>
          <a:p>
            <a:r>
              <a:rPr lang="en-US" dirty="0" smtClean="0"/>
              <a:t>(REMOTE)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70543" y="1183514"/>
            <a:ext cx="114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REMOTE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577511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an 21"/>
          <p:cNvSpPr/>
          <p:nvPr/>
        </p:nvSpPr>
        <p:spPr>
          <a:xfrm rot="16200000">
            <a:off x="6277838" y="-2242951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38136" y="1839757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.ASM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91941" y="4258056"/>
            <a:ext cx="263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is no assembly class</a:t>
            </a:r>
            <a:endParaRPr lang="en-US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457" y="4700737"/>
            <a:ext cx="4022182" cy="195470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064157" y="1049737"/>
            <a:ext cx="3229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2014 CPVA</a:t>
            </a:r>
            <a:endParaRPr lang="en-US" sz="5400" dirty="0"/>
          </a:p>
        </p:txBody>
      </p:sp>
      <p:sp>
        <p:nvSpPr>
          <p:cNvPr id="33" name="TextBox 32"/>
          <p:cNvSpPr txBox="1"/>
          <p:nvPr/>
        </p:nvSpPr>
        <p:spPr>
          <a:xfrm>
            <a:off x="5020230" y="3132800"/>
            <a:ext cx="26027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BIOS COURT COMPTUER</a:t>
            </a:r>
            <a:br>
              <a:rPr lang="en-US" dirty="0" smtClean="0"/>
            </a:br>
            <a:r>
              <a:rPr lang="en-US" dirty="0" smtClean="0"/>
              <a:t>BIT COUR COMPTUER</a:t>
            </a:r>
            <a:br>
              <a:rPr lang="en-US" dirty="0" smtClean="0"/>
            </a:br>
            <a:r>
              <a:rPr lang="en-US" dirty="0" smtClean="0"/>
              <a:t>BYTE CORUTE COMPUTER</a:t>
            </a:r>
          </a:p>
          <a:p>
            <a:r>
              <a:rPr lang="en-US" dirty="0" smtClean="0"/>
              <a:t>(</a:t>
            </a:r>
            <a:r>
              <a:rPr lang="en-US" b="1" dirty="0" smtClean="0"/>
              <a:t>REMOTE</a:t>
            </a:r>
            <a:r>
              <a:rPr lang="en-US" dirty="0" smtClean="0"/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00135" y="2460400"/>
            <a:ext cx="1708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CPVA</a:t>
            </a:r>
            <a:endParaRPr lang="en-US" sz="5400" b="1" dirty="0"/>
          </a:p>
        </p:txBody>
      </p:sp>
      <p:sp>
        <p:nvSpPr>
          <p:cNvPr id="3" name="Rectangle 2"/>
          <p:cNvSpPr/>
          <p:nvPr/>
        </p:nvSpPr>
        <p:spPr>
          <a:xfrm>
            <a:off x="5748474" y="2786382"/>
            <a:ext cx="1146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b="1" dirty="0"/>
              <a:t>REMOTE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6973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2101287"/>
            <a:ext cx="5299418" cy="35587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88412" y="1840892"/>
            <a:ext cx="1391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JOB</a:t>
            </a:r>
            <a:endParaRPr lang="en-US" sz="6000" b="1" dirty="0"/>
          </a:p>
        </p:txBody>
      </p:sp>
      <p:sp>
        <p:nvSpPr>
          <p:cNvPr id="14" name="Rectangle 13"/>
          <p:cNvSpPr/>
          <p:nvPr/>
        </p:nvSpPr>
        <p:spPr>
          <a:xfrm>
            <a:off x="6988412" y="2671889"/>
            <a:ext cx="141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MONESTARY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99990" y="2348723"/>
            <a:ext cx="19526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VIRINGIA</a:t>
            </a:r>
          </a:p>
          <a:p>
            <a:r>
              <a:rPr lang="en-US" sz="3600" dirty="0" smtClean="0"/>
              <a:t>POPE</a:t>
            </a:r>
          </a:p>
          <a:p>
            <a:r>
              <a:rPr lang="en-US" sz="3600" dirty="0" smtClean="0"/>
              <a:t>Priest</a:t>
            </a:r>
          </a:p>
          <a:p>
            <a:r>
              <a:rPr lang="en-US" sz="3600" dirty="0" err="1" smtClean="0"/>
              <a:t>Caridnal</a:t>
            </a:r>
            <a:endParaRPr lang="en-US" sz="3600" dirty="0" smtClean="0"/>
          </a:p>
          <a:p>
            <a:r>
              <a:rPr lang="en-US" sz="3600" dirty="0" smtClean="0"/>
              <a:t>Page</a:t>
            </a:r>
          </a:p>
          <a:p>
            <a:r>
              <a:rPr lang="en-US" sz="3600" dirty="0" err="1" smtClean="0"/>
              <a:t>Intership</a:t>
            </a:r>
            <a:endParaRPr lang="en-US" sz="3600" dirty="0" smtClean="0"/>
          </a:p>
          <a:p>
            <a:r>
              <a:rPr lang="en-US" sz="3600" dirty="0" smtClean="0"/>
              <a:t>Applicant</a:t>
            </a:r>
            <a:endParaRPr lang="en-US" sz="36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141580" y="6134582"/>
            <a:ext cx="937549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599990" y="6319041"/>
            <a:ext cx="15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Monk, Brother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9131" y="1327759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ATOMTIMCE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[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]) </a:t>
            </a:r>
            <a:r>
              <a:rPr lang="en-US" sz="800" dirty="0" smtClean="0"/>
              <a:t>41.MONESTARY(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perlmonk</a:t>
            </a:r>
            <a:r>
              <a:rPr lang="en-US" sz="800" strike="sngStrike" dirty="0" smtClean="0"/>
              <a:t>, dear monk)  SLEEP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NAME CHANE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freepizza</a:t>
            </a:r>
            <a:r>
              <a:rPr lang="en-US" sz="800" dirty="0" smtClean="0"/>
              <a:t>) </a:t>
            </a:r>
            <a:r>
              <a:rPr lang="en-US" sz="800" strike="sngStrike" dirty="0" smtClean="0"/>
              <a:t>couth: I will go live in a </a:t>
            </a:r>
            <a:r>
              <a:rPr lang="en-US" sz="800" strike="sngStrike" dirty="0" err="1" smtClean="0"/>
              <a:t>monestary</a:t>
            </a:r>
            <a:r>
              <a:rPr lang="en-US" sz="800" strike="sngStrike" dirty="0" smtClean="0"/>
              <a:t>, then ANGEL MEKERLE</a:t>
            </a:r>
            <a:r>
              <a:rPr lang="en-US" sz="800" dirty="0" smtClean="0"/>
              <a:t> 2000/1</a:t>
            </a:r>
          </a:p>
          <a:p>
            <a:r>
              <a:rPr lang="en-US" sz="800" strike="sngStrike" dirty="0" smtClean="0"/>
              <a:t>No </a:t>
            </a:r>
            <a:r>
              <a:rPr lang="en-US" sz="800" strike="sngStrike" dirty="0" err="1" smtClean="0"/>
              <a:t>coical</a:t>
            </a:r>
            <a:r>
              <a:rPr lang="en-US" sz="800" strike="sngStrike" dirty="0" smtClean="0"/>
              <a:t> service in American conversation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10230565" y="1520404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 NEXT SLIDE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4981329" y="3817305"/>
            <a:ext cx="1555667" cy="1033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5234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90" y="2644994"/>
            <a:ext cx="1722071" cy="1145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90" y="4905954"/>
            <a:ext cx="1801431" cy="1198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90" y="4774801"/>
            <a:ext cx="1817286" cy="1329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59" y="2644994"/>
            <a:ext cx="1722892" cy="11459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03407" y="3998532"/>
            <a:ext cx="2275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IMPORT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73196" y="1887528"/>
            <a:ext cx="96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4030" y="2256860"/>
            <a:ext cx="1728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EXPORT SPECIMEN PETERSSON</a:t>
            </a:r>
            <a:endParaRPr lang="en-US" sz="800" dirty="0"/>
          </a:p>
        </p:txBody>
      </p:sp>
      <p:cxnSp>
        <p:nvCxnSpPr>
          <p:cNvPr id="18" name="Straight Connector 17"/>
          <p:cNvCxnSpPr>
            <a:endCxn id="16" idx="1"/>
          </p:cNvCxnSpPr>
          <p:nvPr/>
        </p:nvCxnSpPr>
        <p:spPr>
          <a:xfrm flipH="1" flipV="1">
            <a:off x="6204030" y="2364582"/>
            <a:ext cx="2210765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49661" y="2858947"/>
            <a:ext cx="6065134" cy="844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571" y="5023485"/>
            <a:ext cx="1485606" cy="113645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785312" y="4882544"/>
            <a:ext cx="5775767" cy="11874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75099" y="5124162"/>
            <a:ext cx="5685980" cy="11767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25571" y="2901512"/>
            <a:ext cx="6497778" cy="8661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69131" y="1327759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ATOMTIMCE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[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]) </a:t>
            </a:r>
            <a:r>
              <a:rPr lang="en-US" sz="800" dirty="0" smtClean="0"/>
              <a:t>41.MONESTARY(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perlmonk</a:t>
            </a:r>
            <a:r>
              <a:rPr lang="en-US" sz="800" strike="sngStrike" dirty="0" smtClean="0"/>
              <a:t>, dear monk)  SLEEP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NAME CHANE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freepizza</a:t>
            </a:r>
            <a:r>
              <a:rPr lang="en-US" sz="800" dirty="0" smtClean="0"/>
              <a:t>) </a:t>
            </a:r>
            <a:r>
              <a:rPr lang="en-US" sz="800" strike="sngStrike" dirty="0" smtClean="0"/>
              <a:t>couth: I will go live in a </a:t>
            </a:r>
            <a:r>
              <a:rPr lang="en-US" sz="800" strike="sngStrike" dirty="0" err="1" smtClean="0"/>
              <a:t>monestary</a:t>
            </a:r>
            <a:r>
              <a:rPr lang="en-US" sz="800" strike="sngStrike" dirty="0" smtClean="0"/>
              <a:t>, then ANGEL MEKERLE</a:t>
            </a:r>
            <a:r>
              <a:rPr lang="en-US" sz="800" dirty="0" smtClean="0"/>
              <a:t> 2000/1</a:t>
            </a:r>
          </a:p>
          <a:p>
            <a:r>
              <a:rPr lang="en-US" sz="800" strike="sngStrike" dirty="0" smtClean="0"/>
              <a:t>No </a:t>
            </a:r>
            <a:r>
              <a:rPr lang="en-US" sz="800" strike="sngStrike" dirty="0" err="1" smtClean="0"/>
              <a:t>coical</a:t>
            </a:r>
            <a:r>
              <a:rPr lang="en-US" sz="800" strike="sngStrike" dirty="0" smtClean="0"/>
              <a:t> service in American conversation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10147438" y="1635215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 NEXT SLIDE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932388" y="5296395"/>
            <a:ext cx="32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smtClean="0"/>
              <a:t>KLOSTER) (transl.) MONESTARY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815263" y="3154146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MONESTARY</a:t>
            </a:r>
            <a:endParaRPr lang="en-US" b="1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32388" y="5296395"/>
            <a:ext cx="96223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588090" y="1327759"/>
            <a:ext cx="4344298" cy="559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>
            <a:off x="3588090" y="1607644"/>
            <a:ext cx="4344298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544543" y="1036117"/>
            <a:ext cx="1390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ATOMCLOCK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71" y="1622414"/>
            <a:ext cx="1430199" cy="89956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674421" y="1462183"/>
            <a:ext cx="1836756" cy="1010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85312" y="1132273"/>
            <a:ext cx="1680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MONESTARY</a:t>
            </a:r>
          </a:p>
          <a:p>
            <a:r>
              <a:rPr lang="en-US" dirty="0" smtClean="0"/>
              <a:t>KING ASSMEBLY</a:t>
            </a:r>
          </a:p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5003" y="3408218"/>
            <a:ext cx="28038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r>
              <a:rPr lang="en-US" b="1" dirty="0" smtClean="0"/>
              <a:t> 20Y</a:t>
            </a:r>
            <a:r>
              <a:rPr lang="en-US" dirty="0" smtClean="0"/>
              <a:t>  </a:t>
            </a:r>
            <a:r>
              <a:rPr lang="en-US" dirty="0" err="1" smtClean="0"/>
              <a:t>nonPoliceCfgLgioal</a:t>
            </a:r>
            <a:r>
              <a:rPr lang="en-US" dirty="0" smtClean="0"/>
              <a:t> </a:t>
            </a:r>
          </a:p>
          <a:p>
            <a:r>
              <a:rPr lang="en-US" sz="800" strike="sngStrike" dirty="0" smtClean="0"/>
              <a:t>0.1 IBM 20Y VIGINAIR no </a:t>
            </a:r>
            <a:r>
              <a:rPr lang="en-US" sz="800" strike="sngStrike" dirty="0" err="1" smtClean="0"/>
              <a:t>progroan</a:t>
            </a:r>
            <a:r>
              <a:rPr lang="en-US" sz="800" strike="sngStrike" dirty="0" smtClean="0"/>
              <a:t> on IBM </a:t>
            </a:r>
            <a:r>
              <a:rPr lang="en-US" sz="800" strike="sngStrike" dirty="0" err="1" smtClean="0"/>
              <a:t>laptopy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rmote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Slide 1-2024/R</a:t>
            </a:r>
          </a:p>
          <a:p>
            <a:r>
              <a:rPr lang="en-US" sz="800" dirty="0" err="1" smtClean="0"/>
              <a:t>nonPolcieData</a:t>
            </a:r>
            <a:r>
              <a:rPr lang="en-US" sz="800" dirty="0" smtClean="0"/>
              <a:t> ENTYR / EXIT.</a:t>
            </a:r>
          </a:p>
          <a:p>
            <a:r>
              <a:rPr lang="en-US" sz="800" dirty="0" smtClean="0"/>
              <a:t>FBI:WMD: </a:t>
            </a:r>
            <a:r>
              <a:rPr lang="en-US" sz="800" strike="sngStrike" dirty="0" smtClean="0"/>
              <a:t>for PERSON (</a:t>
            </a:r>
            <a:r>
              <a:rPr lang="en-US" sz="800" strike="sngStrike" dirty="0" err="1" smtClean="0"/>
              <a:t>Extoirnon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332794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0" y="3104130"/>
            <a:ext cx="33523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HURT GARY</a:t>
            </a:r>
          </a:p>
          <a:p>
            <a:r>
              <a:rPr lang="en-US" dirty="0" smtClean="0"/>
              <a:t>ATOMICTIMER(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[])</a:t>
            </a:r>
          </a:p>
          <a:p>
            <a:r>
              <a:rPr lang="en-US" strike="sngStrike" dirty="0" smtClean="0"/>
              <a:t>000.tw.pns.churnc.prise </a:t>
            </a:r>
            <a:r>
              <a:rPr lang="en-US" strike="sngStrike" dirty="0" err="1" smtClean="0"/>
              <a:t>nto</a:t>
            </a:r>
            <a:r>
              <a:rPr lang="en-US" strike="sngStrike" dirty="0" smtClean="0"/>
              <a:t> there</a:t>
            </a:r>
          </a:p>
          <a:p>
            <a:r>
              <a:rPr lang="en-US" dirty="0" smtClean="0"/>
              <a:t>HOMICIDE:JOERG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4481" y="305796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 12:07PM</a:t>
            </a:r>
          </a:p>
          <a:p>
            <a:r>
              <a:rPr lang="en-US" dirty="0"/>
              <a:t> </a:t>
            </a:r>
            <a:r>
              <a:rPr lang="en-US" sz="800" strike="sngStrike" dirty="0" smtClean="0"/>
              <a:t>3 </a:t>
            </a:r>
            <a:r>
              <a:rPr lang="en-US" sz="800" strike="sngStrike" dirty="0" err="1" smtClean="0"/>
              <a:t>seoncd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mothocycle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eval</a:t>
            </a:r>
            <a:endParaRPr lang="en-US" sz="800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6462603" y="5096283"/>
            <a:ext cx="29012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https://www.perlmonks.org/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9145578"/>
              </p:ext>
            </p:extLst>
          </p:nvPr>
        </p:nvGraphicFramePr>
        <p:xfrm>
          <a:off x="1331757" y="3749579"/>
          <a:ext cx="10305288" cy="365760"/>
        </p:xfrm>
        <a:graphic>
          <a:graphicData uri="http://schemas.openxmlformats.org/drawingml/2006/table">
            <a:tbl>
              <a:tblPr/>
              <a:tblGrid>
                <a:gridCol w="10305288">
                  <a:extLst>
                    <a:ext uri="{9D8B030D-6E8A-4147-A177-3AD203B41FA5}">
                      <a16:colId xmlns:a16="http://schemas.microsoft.com/office/drawing/2014/main" val="2987961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000000"/>
                        </a:solidFill>
                        <a:effectLst/>
                        <a:latin typeface="Old English Text MT" panose="03040902040508030806" pitchFamily="66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159030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6462603" y="4770174"/>
            <a:ext cx="224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strike="sngStrike" dirty="0">
                <a:solidFill>
                  <a:srgbClr val="000000"/>
                </a:solidFill>
                <a:latin typeface="Old English Text MT" panose="03040902040508030806" pitchFamily="66" charset="0"/>
              </a:rPr>
              <a:t>The Monastery Gates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561" y="5096283"/>
            <a:ext cx="1379323" cy="7725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78" y="5014142"/>
            <a:ext cx="1134637" cy="8889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385" y="5096283"/>
            <a:ext cx="1504829" cy="8300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687747" y="4618299"/>
            <a:ext cx="1408253" cy="1562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87471" y="4560425"/>
            <a:ext cx="1118311" cy="1597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28800" y="4502552"/>
            <a:ext cx="1340277" cy="1912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492" y="4258348"/>
            <a:ext cx="440923" cy="44092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169077" y="4258348"/>
            <a:ext cx="1136705" cy="3020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31757" y="3792835"/>
            <a:ext cx="322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CPVA.NAME CHANGE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802222" y="3712019"/>
            <a:ext cx="1486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famoun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attament</a:t>
            </a:r>
            <a:r>
              <a:rPr lang="en-US" sz="800" strike="sngStrike" dirty="0" smtClean="0"/>
              <a:t> !</a:t>
            </a:r>
            <a:r>
              <a:rPr lang="en-US" sz="800" strike="sngStrike" dirty="0" err="1" smtClean="0"/>
              <a:t>famout</a:t>
            </a:r>
            <a:endParaRPr lang="en-US" sz="8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548" y="4209753"/>
            <a:ext cx="937152" cy="45423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56878" y="4663990"/>
            <a:ext cx="249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41.HOMCEI:LUX(</a:t>
            </a:r>
            <a:r>
              <a:rPr lang="en-US" strike="sngStrike" dirty="0" err="1" smtClean="0"/>
              <a:t>retuers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474" y="4663574"/>
            <a:ext cx="576358" cy="32370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818664" y="2862129"/>
            <a:ext cx="1184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PHANTOM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4143737" y="3185224"/>
            <a:ext cx="683921" cy="227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5391873" y="3143688"/>
            <a:ext cx="710954" cy="637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/>
          <p:cNvSpPr/>
          <p:nvPr/>
        </p:nvSpPr>
        <p:spPr>
          <a:xfrm>
            <a:off x="2011609" y="1257657"/>
            <a:ext cx="1790613" cy="140313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810228" y="2578148"/>
            <a:ext cx="8638165" cy="351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829063" y="4436871"/>
            <a:ext cx="1879668" cy="12925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435719" y="2330016"/>
            <a:ext cx="205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PIPE </a:t>
            </a:r>
            <a:r>
              <a:rPr lang="en-US" sz="800" strike="sngStrike" dirty="0" smtClean="0"/>
              <a:t>does not show up in person, killer</a:t>
            </a:r>
            <a:endParaRPr lang="en-US" sz="800" strike="sngStrike" dirty="0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4485697" y="2201897"/>
            <a:ext cx="1261653" cy="2812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n 47"/>
          <p:cNvSpPr/>
          <p:nvPr/>
        </p:nvSpPr>
        <p:spPr>
          <a:xfrm rot="16200000">
            <a:off x="3537774" y="3042117"/>
            <a:ext cx="307299" cy="48895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3529492" y="4001294"/>
            <a:ext cx="2003207" cy="151002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3268434" y="3976065"/>
            <a:ext cx="584348" cy="163200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343733" y="529217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PIPE</a:t>
            </a:r>
            <a:r>
              <a:rPr lang="en-US" strike="sngStrike" dirty="0" smtClean="0"/>
              <a:t>(Slashdot)</a:t>
            </a:r>
            <a:endParaRPr lang="en-US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7768897" y="3976065"/>
            <a:ext cx="1041722" cy="3458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>
            <a:endCxn id="32" idx="3"/>
          </p:cNvCxnSpPr>
          <p:nvPr/>
        </p:nvCxnSpPr>
        <p:spPr>
          <a:xfrm>
            <a:off x="3818664" y="2929733"/>
            <a:ext cx="1184812" cy="117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603" y="1449390"/>
            <a:ext cx="440923" cy="440923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687747" y="1226257"/>
            <a:ext cx="747972" cy="7325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435719" y="1532683"/>
            <a:ext cx="57820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</a:t>
            </a:r>
            <a:r>
              <a:rPr lang="en-US" strike="sngStrike" dirty="0" err="1" smtClean="0"/>
              <a:t>revice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docuemtns</a:t>
            </a:r>
            <a:r>
              <a:rPr lang="en-US" strike="sngStrike" dirty="0" smtClean="0"/>
              <a:t> for the killer, the killer does not show up</a:t>
            </a:r>
          </a:p>
          <a:p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302545" y="2463863"/>
            <a:ext cx="3963008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GARY</a:t>
            </a:r>
          </a:p>
          <a:p>
            <a:r>
              <a:rPr lang="en-US" dirty="0" smtClean="0"/>
              <a:t>SQ.ATOMICLOCK(VIETNAME WAR).GARY</a:t>
            </a:r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SQ.ATOMCLIE(TANGO.GARY)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219313" y="5163748"/>
            <a:ext cx="2095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visa 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zhu</a:t>
            </a:r>
            <a:endParaRPr lang="en-US" strike="sngStrike" dirty="0" smtClean="0"/>
          </a:p>
          <a:p>
            <a:r>
              <a:rPr lang="en-US" dirty="0" err="1" smtClean="0"/>
              <a:t>CPVA</a:t>
            </a:r>
            <a:r>
              <a:rPr lang="en-US" strike="sngStrike" dirty="0" err="1" smtClean="0"/>
              <a:t>.gheh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visa,zoo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790" y="4972661"/>
            <a:ext cx="297312" cy="297312"/>
          </a:xfrm>
          <a:prstGeom prst="rect">
            <a:avLst/>
          </a:prstGeom>
        </p:spPr>
      </p:pic>
      <p:sp>
        <p:nvSpPr>
          <p:cNvPr id="66" name="Flowchart: Process 65"/>
          <p:cNvSpPr/>
          <p:nvPr/>
        </p:nvSpPr>
        <p:spPr>
          <a:xfrm>
            <a:off x="9729039" y="5045205"/>
            <a:ext cx="2185397" cy="15222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10141235" y="4859267"/>
            <a:ext cx="10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Avg.NY.</a:t>
            </a:r>
            <a:r>
              <a:rPr lang="en-US" sz="800" strike="sngStrike" dirty="0" err="1" smtClean="0"/>
              <a:t>zoo</a:t>
            </a:r>
            <a:endParaRPr lang="en-US" sz="800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9474384" y="2145350"/>
            <a:ext cx="15849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CPVA.AVAILITY.</a:t>
            </a:r>
          </a:p>
          <a:p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/>
              <a:t>zhu</a:t>
            </a:r>
            <a:r>
              <a:rPr lang="en-US" sz="800" strike="sngStrike" dirty="0"/>
              <a:t> visa </a:t>
            </a:r>
            <a:r>
              <a:rPr lang="en-US" sz="800" strike="sngStrike" dirty="0" err="1"/>
              <a:t>cybsrouce</a:t>
            </a:r>
            <a:r>
              <a:rPr lang="en-US" sz="800" strike="sngStrike" dirty="0"/>
              <a:t> 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688272" y="1869274"/>
            <a:ext cx="514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HOMICIDE:1D8723.</a:t>
            </a:r>
            <a:r>
              <a:rPr lang="en-US" strike="sngStrike" dirty="0" smtClean="0"/>
              <a:t>marx</a:t>
            </a:r>
            <a:r>
              <a:rPr lang="en-US" dirty="0" smtClean="0"/>
              <a:t>:CVPA:AVAIBLITY:AVAIBLITY</a:t>
            </a:r>
          </a:p>
        </p:txBody>
      </p:sp>
    </p:spTree>
    <p:extLst>
      <p:ext uri="{BB962C8B-B14F-4D97-AF65-F5344CB8AC3E}">
        <p14:creationId xmlns:p14="http://schemas.microsoft.com/office/powerpoint/2010/main" val="32669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0" y="4363410"/>
            <a:ext cx="649287" cy="4863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20" y="4295775"/>
            <a:ext cx="182404" cy="1824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05625" y="3800380"/>
            <a:ext cx="20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1M </a:t>
            </a:r>
            <a:r>
              <a:rPr lang="en-US" strike="sngStrike" dirty="0" err="1" smtClean="0"/>
              <a:t>cicsoc.monroign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6648450" y="3429929"/>
            <a:ext cx="290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SALES: </a:t>
            </a:r>
            <a:r>
              <a:rPr lang="en-US" b="1" dirty="0" smtClean="0"/>
              <a:t>FBI:WMD</a:t>
            </a:r>
            <a:r>
              <a:rPr lang="en-US" dirty="0" smtClean="0"/>
              <a:t> </a:t>
            </a:r>
            <a:r>
              <a:rPr lang="en-US" dirty="0" err="1" smtClean="0"/>
              <a:t>tnt</a:t>
            </a:r>
            <a:r>
              <a:rPr lang="en-US" dirty="0" smtClean="0"/>
              <a:t> </a:t>
            </a:r>
            <a:r>
              <a:rPr lang="en-US" dirty="0" err="1" smtClean="0"/>
              <a:t>netowrk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305800" y="3581897"/>
            <a:ext cx="1323975" cy="23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8249869" y="4253071"/>
            <a:ext cx="219074" cy="267812"/>
          </a:xfrm>
          <a:prstGeom prst="rect">
            <a:avLst/>
          </a:prstGeom>
        </p:spPr>
      </p:pic>
      <p:cxnSp>
        <p:nvCxnSpPr>
          <p:cNvPr id="19" name="Straight Connector 18"/>
          <p:cNvCxnSpPr>
            <a:stCxn id="13" idx="2"/>
          </p:cNvCxnSpPr>
          <p:nvPr/>
        </p:nvCxnSpPr>
        <p:spPr>
          <a:xfrm>
            <a:off x="7944275" y="4169712"/>
            <a:ext cx="818725" cy="436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781800" y="314325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254220" y="4171950"/>
            <a:ext cx="253066" cy="8727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83225" y="1328407"/>
            <a:ext cx="608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ATOMBOMB(RESEARCH, MAINSTREET,  </a:t>
            </a:r>
            <a:r>
              <a:rPr lang="en-US" strike="sngStrike" dirty="0" err="1" smtClean="0"/>
              <a:t>Einstein;Kaputt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werer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505200" y="1662542"/>
            <a:ext cx="2298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HOMCIDIE:CHANZLO</a:t>
            </a:r>
            <a:r>
              <a:rPr lang="en-US" dirty="0" smtClean="0"/>
              <a:t>R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769" y="3431358"/>
            <a:ext cx="2719812" cy="14273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920294" y="3581897"/>
            <a:ext cx="219074" cy="26781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730005" y="3580827"/>
            <a:ext cx="818725" cy="436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9875272" y="1265931"/>
            <a:ext cx="1336331" cy="23412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26" y="1163238"/>
            <a:ext cx="2466975" cy="184785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 flipV="1">
            <a:off x="85725" y="1163238"/>
            <a:ext cx="2952750" cy="21646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8657" y="5762625"/>
            <a:ext cx="1025493" cy="35401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2943225" y="5381625"/>
            <a:ext cx="1270925" cy="857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67769" y="5572125"/>
            <a:ext cx="27858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CIVIL ND LABOR CODE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dark </a:t>
            </a:r>
            <a:r>
              <a:rPr lang="en-US" sz="800" strike="sngStrike" dirty="0" err="1" smtClean="0"/>
              <a:t>aley</a:t>
            </a:r>
            <a:r>
              <a:rPr lang="en-US" sz="800" strike="sngStrike" dirty="0" smtClean="0"/>
              <a:t> during day near hotel</a:t>
            </a:r>
          </a:p>
          <a:p>
            <a:r>
              <a:rPr lang="en-US" strike="sngStrike" dirty="0" smtClean="0"/>
              <a:t>MAPS ISLAND GERMANS</a:t>
            </a:r>
            <a:endParaRPr lang="en-US" strike="sngStrike" dirty="0"/>
          </a:p>
        </p:txBody>
      </p:sp>
      <p:sp>
        <p:nvSpPr>
          <p:cNvPr id="34" name="Cube 33"/>
          <p:cNvSpPr/>
          <p:nvPr/>
        </p:nvSpPr>
        <p:spPr>
          <a:xfrm>
            <a:off x="6054225" y="5697671"/>
            <a:ext cx="1003800" cy="83794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31238" y="6469068"/>
            <a:ext cx="18245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Shared Maps </a:t>
            </a:r>
            <a:r>
              <a:rPr lang="en-US" sz="800" dirty="0" smtClean="0"/>
              <a:t>WWI(</a:t>
            </a:r>
            <a:r>
              <a:rPr lang="en-US" sz="800" strike="sngStrike" dirty="0" err="1" smtClean="0"/>
              <a:t>kp.org,kaisercoffee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61" y="3257550"/>
            <a:ext cx="341205" cy="1917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46248" y="3269247"/>
            <a:ext cx="299527" cy="18602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31" y="3257550"/>
            <a:ext cx="322482" cy="21459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H="1">
            <a:off x="685801" y="3327916"/>
            <a:ext cx="1425274" cy="254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050643" y="3220194"/>
            <a:ext cx="17796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FBI:WMD</a:t>
            </a:r>
            <a:r>
              <a:rPr lang="en-US" sz="800" dirty="0" smtClean="0"/>
              <a:t> for OFFICE </a:t>
            </a:r>
            <a:r>
              <a:rPr lang="en-US" sz="800" dirty="0" err="1" smtClean="0"/>
              <a:t>HOMCEI:LUX.avg</a:t>
            </a:r>
            <a:endParaRPr lang="en-US" sz="8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69" y="3507933"/>
            <a:ext cx="152094" cy="22814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H="1">
            <a:off x="685801" y="3593648"/>
            <a:ext cx="1425274" cy="254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37499" y="3506004"/>
            <a:ext cx="23439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41.HOMCDIE_IS-A-BELL(</a:t>
            </a:r>
            <a:r>
              <a:rPr lang="en-US" sz="800" dirty="0" err="1" smtClean="0"/>
              <a:t>sovie</a:t>
            </a:r>
            <a:r>
              <a:rPr lang="en-US" sz="800" dirty="0" smtClean="0"/>
              <a:t> </a:t>
            </a:r>
            <a:r>
              <a:rPr lang="en-US" sz="800" dirty="0" err="1" smtClean="0"/>
              <a:t>unitn</a:t>
            </a:r>
            <a:r>
              <a:rPr lang="en-US" sz="800" dirty="0" smtClean="0"/>
              <a:t>).</a:t>
            </a:r>
            <a:r>
              <a:rPr lang="en-US" sz="800" strike="sngStrike" dirty="0" err="1" smtClean="0"/>
              <a:t>lsint</a:t>
            </a:r>
            <a:r>
              <a:rPr lang="en-US" sz="800" strike="sngStrike" dirty="0" smtClean="0"/>
              <a:t>(AMOK)</a:t>
            </a:r>
            <a:r>
              <a:rPr lang="en-US" sz="800" dirty="0" smtClean="0"/>
              <a:t>.41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160469" y="3627524"/>
            <a:ext cx="1976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r>
              <a:rPr lang="en-US" dirty="0" smtClean="0"/>
              <a:t> </a:t>
            </a:r>
            <a:r>
              <a:rPr lang="en-US" strike="sngStrike" dirty="0" smtClean="0"/>
              <a:t>for Town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36" y="4169712"/>
            <a:ext cx="424518" cy="424518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85725" y="4145014"/>
            <a:ext cx="1051774" cy="461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69563" y="4253071"/>
            <a:ext cx="16353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Britney  “for”</a:t>
            </a:r>
          </a:p>
          <a:p>
            <a:r>
              <a:rPr lang="en-US" dirty="0" smtClean="0"/>
              <a:t>ITCAM for RTT</a:t>
            </a:r>
          </a:p>
          <a:p>
            <a:r>
              <a:rPr lang="en-US" dirty="0" smtClean="0"/>
              <a:t>ITCAM for J2EE</a:t>
            </a:r>
          </a:p>
          <a:p>
            <a:r>
              <a:rPr lang="en-US" dirty="0" smtClean="0"/>
              <a:t>ITCAM for WAS</a:t>
            </a:r>
          </a:p>
          <a:p>
            <a:r>
              <a:rPr lang="en-US" dirty="0" smtClean="0"/>
              <a:t>ITCAM for Web</a:t>
            </a:r>
            <a:endParaRPr lang="en-US" dirty="0"/>
          </a:p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Tootsie:justin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7" y="5572125"/>
            <a:ext cx="270722" cy="367509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101933" y="5572225"/>
            <a:ext cx="1051774" cy="461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00589" y="4687094"/>
            <a:ext cx="1939881" cy="10105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447557" y="4404782"/>
            <a:ext cx="1201611" cy="848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789067" y="4342914"/>
            <a:ext cx="1201611" cy="848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855084" y="4937197"/>
            <a:ext cx="1201611" cy="848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80020" y="3917247"/>
            <a:ext cx="2730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</a:t>
            </a:r>
            <a:r>
              <a:rPr lang="en-US" strike="sngStrike" dirty="0" smtClean="0"/>
              <a:t>itcam for </a:t>
            </a:r>
            <a:r>
              <a:rPr lang="en-US" strike="sngStrike" dirty="0" err="1" smtClean="0"/>
              <a:t>rtt</a:t>
            </a:r>
            <a:r>
              <a:rPr lang="en-US" strike="sngStrike" dirty="0"/>
              <a:t> </a:t>
            </a:r>
            <a:r>
              <a:rPr lang="en-US" strike="sngStrike" dirty="0" smtClean="0"/>
              <a:t>agent</a:t>
            </a:r>
            <a:endParaRPr lang="en-US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3701403" y="3471910"/>
            <a:ext cx="2958725" cy="1525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172914">
            <a:off x="4536278" y="3015533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85518" y="2489095"/>
            <a:ext cx="1208262" cy="845583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5003393" y="2479774"/>
            <a:ext cx="2958725" cy="1525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64" idx="0"/>
          </p:cNvCxnSpPr>
          <p:nvPr/>
        </p:nvCxnSpPr>
        <p:spPr>
          <a:xfrm>
            <a:off x="6189649" y="2489095"/>
            <a:ext cx="197932" cy="349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92312" y="2515417"/>
            <a:ext cx="98264" cy="120125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5881993" y="2496111"/>
            <a:ext cx="307656" cy="1394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9257" y="5779502"/>
            <a:ext cx="181147" cy="114751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9213455" y="5627806"/>
            <a:ext cx="818725" cy="436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146486" y="5755879"/>
            <a:ext cx="818725" cy="436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898100" y="5572125"/>
            <a:ext cx="1449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Avg.passthrough</a:t>
            </a:r>
            <a:r>
              <a:rPr lang="en-US" sz="800" dirty="0" err="1" smtClean="0"/>
              <a:t>.nonPoiceLife</a:t>
            </a:r>
            <a:endParaRPr lang="en-US" sz="800" dirty="0" smtClean="0"/>
          </a:p>
          <a:p>
            <a:r>
              <a:rPr lang="en-US" sz="800" strike="sngStrike" dirty="0" smtClean="0"/>
              <a:t>? GA</a:t>
            </a:r>
            <a:endParaRPr lang="en-US" sz="800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22478" y="1586100"/>
            <a:ext cx="299527" cy="186022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1086648" y="1427655"/>
            <a:ext cx="818725" cy="4368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30547" y="1064722"/>
            <a:ext cx="8808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CHECKPONI CHALEI(</a:t>
            </a:r>
            <a:r>
              <a:rPr lang="en-US" strike="sngStrike" dirty="0" err="1" smtClean="0"/>
              <a:t>kdwe</a:t>
            </a:r>
            <a:r>
              <a:rPr lang="en-US" dirty="0" smtClean="0"/>
              <a:t>).WWI(</a:t>
            </a:r>
            <a:r>
              <a:rPr lang="en-US" sz="800" strike="sngStrike" dirty="0" smtClean="0"/>
              <a:t>kp.org)</a:t>
            </a:r>
            <a:r>
              <a:rPr lang="en-US" dirty="0" smtClean="0"/>
              <a:t>.HOMCP:JEUSE:HOMCE:PETER:HOMCE:PETER</a:t>
            </a:r>
            <a:r>
              <a:rPr lang="en-US" strike="sngStrike" dirty="0" smtClean="0"/>
              <a:t>(bushman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636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91239" y="2910996"/>
            <a:ext cx="514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HOMICIDE:1D8723.</a:t>
            </a:r>
            <a:r>
              <a:rPr lang="en-US" strike="sngStrike" dirty="0" smtClean="0"/>
              <a:t>marx</a:t>
            </a:r>
            <a:r>
              <a:rPr lang="en-US" dirty="0" smtClean="0"/>
              <a:t>:CVPA:AVAIBLITY:AVAIBLITY</a:t>
            </a:r>
          </a:p>
        </p:txBody>
      </p:sp>
      <p:sp>
        <p:nvSpPr>
          <p:cNvPr id="4" name="Rectangle 3"/>
          <p:cNvSpPr/>
          <p:nvPr/>
        </p:nvSpPr>
        <p:spPr>
          <a:xfrm>
            <a:off x="8363160" y="2630876"/>
            <a:ext cx="29238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GARY</a:t>
            </a:r>
          </a:p>
        </p:txBody>
      </p:sp>
      <p:sp>
        <p:nvSpPr>
          <p:cNvPr id="7" name="Rectangle 6"/>
          <p:cNvSpPr/>
          <p:nvPr/>
        </p:nvSpPr>
        <p:spPr>
          <a:xfrm>
            <a:off x="5048469" y="3244334"/>
            <a:ext cx="2095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CPVA</a:t>
            </a:r>
            <a:r>
              <a:rPr lang="en-US" strike="sngStrike" dirty="0" err="1"/>
              <a:t>.gheh</a:t>
            </a:r>
            <a:r>
              <a:rPr lang="en-US" strike="sngStrike" dirty="0"/>
              <a:t>(</a:t>
            </a:r>
            <a:r>
              <a:rPr lang="en-US" strike="sngStrike" dirty="0" err="1"/>
              <a:t>visa,zoo</a:t>
            </a:r>
            <a:r>
              <a:rPr lang="en-US" strike="sngStrike" dirty="0"/>
              <a:t>)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0" y="5083741"/>
            <a:ext cx="297312" cy="29731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39565" y="5000263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91239" y="1395707"/>
            <a:ext cx="61252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LARRY.HIGH</a:t>
            </a:r>
            <a:endParaRPr lang="en-US" sz="9600" dirty="0"/>
          </a:p>
        </p:txBody>
      </p:sp>
      <p:sp>
        <p:nvSpPr>
          <p:cNvPr id="17" name="TextBox 16"/>
          <p:cNvSpPr txBox="1"/>
          <p:nvPr/>
        </p:nvSpPr>
        <p:spPr>
          <a:xfrm>
            <a:off x="413152" y="3579396"/>
            <a:ext cx="3866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ach-a  Indian </a:t>
            </a:r>
            <a:r>
              <a:rPr lang="en-US" dirty="0" err="1" smtClean="0"/>
              <a:t>acnceth</a:t>
            </a:r>
            <a:r>
              <a:rPr lang="en-US" dirty="0" smtClean="0"/>
              <a:t> High </a:t>
            </a:r>
            <a:r>
              <a:rPr lang="en-US" dirty="0" err="1" smtClean="0"/>
              <a:t>Avialbity</a:t>
            </a:r>
            <a:endParaRPr lang="en-US" dirty="0" smtClean="0"/>
          </a:p>
          <a:p>
            <a:r>
              <a:rPr lang="en-US" dirty="0" smtClean="0"/>
              <a:t>JFK(</a:t>
            </a:r>
            <a:r>
              <a:rPr lang="en-US" dirty="0" err="1" smtClean="0"/>
              <a:t>f</a:t>
            </a:r>
            <a:r>
              <a:rPr lang="en-US" strike="sngStrike" dirty="0" err="1" smtClean="0"/>
              <a:t>otion,dallas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JFK(VIRINGI)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1" y="4721296"/>
            <a:ext cx="372932" cy="20997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065573" y="4635886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56" y="5342291"/>
            <a:ext cx="208417" cy="1529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997407"/>
            <a:ext cx="208418" cy="20841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6533515" y="5293340"/>
            <a:ext cx="208417" cy="15299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6517467" y="4948456"/>
            <a:ext cx="208418" cy="20841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798372" y="4737745"/>
            <a:ext cx="357501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174932" y="4780578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458648"/>
            <a:ext cx="243524" cy="243524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520" y="4484610"/>
            <a:ext cx="243524" cy="24352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5938193" y="4267219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6621676" y="4277463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67492" y="2568850"/>
            <a:ext cx="2020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Roth</a:t>
            </a:r>
            <a:r>
              <a:rPr lang="en-US" sz="800" dirty="0" err="1" smtClean="0"/>
              <a:t>.IPX.INT.fivlo</a:t>
            </a:r>
            <a:r>
              <a:rPr lang="en-US" sz="800" dirty="0" smtClean="0"/>
              <a:t>/HOMCE:MAYOR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linkhein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248903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63160" y="2630876"/>
            <a:ext cx="29238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/>
              <a:t>GARY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0" y="5083741"/>
            <a:ext cx="297312" cy="29731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39565" y="5000263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91239" y="1395707"/>
            <a:ext cx="61252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LARRY.HIGH</a:t>
            </a:r>
            <a:endParaRPr lang="en-US" sz="9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1" y="4721296"/>
            <a:ext cx="372932" cy="20997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065573" y="4635886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56" y="5342291"/>
            <a:ext cx="208417" cy="1529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997407"/>
            <a:ext cx="208418" cy="20841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6533515" y="5293340"/>
            <a:ext cx="208417" cy="15299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6517467" y="4948456"/>
            <a:ext cx="208418" cy="20841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798372" y="4737745"/>
            <a:ext cx="357501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174932" y="4780578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5938193" y="4267219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6621676" y="4277463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862016" y="2965367"/>
            <a:ext cx="1577694" cy="1345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38638" y="4254393"/>
            <a:ext cx="1577694" cy="1345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019318" y="2630876"/>
            <a:ext cx="1977937" cy="876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77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0" y="5083741"/>
            <a:ext cx="297312" cy="29731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39565" y="5000263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77224" y="1200650"/>
            <a:ext cx="61252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PENTAGON.</a:t>
            </a:r>
          </a:p>
          <a:p>
            <a:r>
              <a:rPr lang="en-US" sz="9600" dirty="0" smtClean="0"/>
              <a:t>BASE.PAUL</a:t>
            </a:r>
          </a:p>
          <a:p>
            <a:r>
              <a:rPr lang="en-US" sz="9600" dirty="0" smtClean="0"/>
              <a:t>LARRY.HIGH</a:t>
            </a:r>
            <a:endParaRPr lang="en-US" sz="9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1" y="4721296"/>
            <a:ext cx="372932" cy="20997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065573" y="4635886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56" y="5342291"/>
            <a:ext cx="208417" cy="1529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997407"/>
            <a:ext cx="208418" cy="20841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6533515" y="5293340"/>
            <a:ext cx="208417" cy="15299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6517467" y="4948456"/>
            <a:ext cx="208418" cy="20841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798372" y="4737745"/>
            <a:ext cx="357501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174932" y="4780578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094029" y="4429934"/>
            <a:ext cx="620492" cy="844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6621676" y="4277463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426681" y="4107837"/>
            <a:ext cx="1577694" cy="1345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303303" y="5396863"/>
            <a:ext cx="1577694" cy="1345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53834" y="4314224"/>
            <a:ext cx="3830716" cy="7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4" y="1350477"/>
            <a:ext cx="168592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53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0" y="5083741"/>
            <a:ext cx="297312" cy="29731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39565" y="5000263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77224" y="1120462"/>
            <a:ext cx="59148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PENTAGON.</a:t>
            </a:r>
          </a:p>
          <a:p>
            <a:r>
              <a:rPr lang="en-US" sz="6600" dirty="0" smtClean="0"/>
              <a:t>BASE.PAUL.</a:t>
            </a:r>
            <a:r>
              <a:rPr lang="en-US" sz="9600" dirty="0" smtClean="0"/>
              <a:t>SEX</a:t>
            </a:r>
            <a:endParaRPr lang="en-US" sz="9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1" y="4721296"/>
            <a:ext cx="372932" cy="20997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065573" y="4635886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56" y="5342291"/>
            <a:ext cx="208417" cy="1529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997407"/>
            <a:ext cx="208418" cy="20841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6533515" y="5293340"/>
            <a:ext cx="208417" cy="15299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6517467" y="4948456"/>
            <a:ext cx="208418" cy="20841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798372" y="4657557"/>
            <a:ext cx="357501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174932" y="4780578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094029" y="4429934"/>
            <a:ext cx="620492" cy="844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426681" y="4107837"/>
            <a:ext cx="1577694" cy="1345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303303" y="5396863"/>
            <a:ext cx="1577694" cy="1345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53834" y="4314224"/>
            <a:ext cx="3830716" cy="7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4" y="1350477"/>
            <a:ext cx="1685925" cy="27146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578997" y="3194613"/>
            <a:ext cx="2963119" cy="119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542116" y="5396863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Videogam</a:t>
            </a:r>
            <a:r>
              <a:rPr lang="en-US" strike="sngStrike" dirty="0" smtClean="0"/>
              <a:t> at </a:t>
            </a:r>
            <a:r>
              <a:rPr lang="en-US" strike="sngStrike" dirty="0" err="1" smtClean="0"/>
              <a:t>dnaiel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shouse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48744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-Turn Arrow 9"/>
          <p:cNvSpPr/>
          <p:nvPr/>
        </p:nvSpPr>
        <p:spPr>
          <a:xfrm rot="10965454">
            <a:off x="9909435" y="1213944"/>
            <a:ext cx="1705337" cy="2028363"/>
          </a:xfrm>
          <a:prstGeom prst="utur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13853" y="1319514"/>
            <a:ext cx="1597306" cy="18172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2" y="1319514"/>
            <a:ext cx="4190035" cy="5237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24573" y="1120462"/>
            <a:ext cx="704750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41.CPVA.PREA.187</a:t>
            </a:r>
          </a:p>
          <a:p>
            <a:r>
              <a:rPr lang="en-US" sz="8000" dirty="0" smtClean="0"/>
              <a:t>Do you want to </a:t>
            </a:r>
          </a:p>
          <a:p>
            <a:r>
              <a:rPr lang="en-US" sz="8000" dirty="0" smtClean="0"/>
              <a:t>be on the news?</a:t>
            </a:r>
            <a:endParaRPr lang="en-US" sz="8000" dirty="0"/>
          </a:p>
        </p:txBody>
      </p:sp>
      <p:sp>
        <p:nvSpPr>
          <p:cNvPr id="9" name="TextBox 8"/>
          <p:cNvSpPr txBox="1"/>
          <p:nvPr/>
        </p:nvSpPr>
        <p:spPr>
          <a:xfrm>
            <a:off x="5038718" y="35826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1" name="Teardrop 10"/>
          <p:cNvSpPr/>
          <p:nvPr/>
        </p:nvSpPr>
        <p:spPr>
          <a:xfrm>
            <a:off x="10498238" y="2892687"/>
            <a:ext cx="1041721" cy="741764"/>
          </a:xfrm>
          <a:prstGeom prst="teardrop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Dave0.1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18" y="4058688"/>
            <a:ext cx="1767852" cy="2498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30" y="4058688"/>
            <a:ext cx="1767852" cy="24983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56112" y="3964885"/>
            <a:ext cx="1551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CIA DIRECOTRY</a:t>
            </a:r>
          </a:p>
          <a:p>
            <a:r>
              <a:rPr lang="en-US" dirty="0" smtClean="0"/>
              <a:t>TWINS </a:t>
            </a:r>
          </a:p>
          <a:p>
            <a:r>
              <a:rPr lang="en-US" dirty="0" smtClean="0"/>
              <a:t>CALL YOU DR RICE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736" y="4044966"/>
            <a:ext cx="1857375" cy="2457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82065" y="5442213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</a:t>
            </a:r>
            <a:r>
              <a:rPr lang="en-US" sz="800" strike="sngStrike" dirty="0" err="1"/>
              <a:t>,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twins boxy </a:t>
            </a:r>
            <a:r>
              <a:rPr lang="en-US" sz="800" strike="sngStrike" dirty="0" err="1" smtClean="0"/>
              <a:t>phil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Klsisco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0762103" y="4312830"/>
            <a:ext cx="419041" cy="104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31153" y="595479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VIRINIGIA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25" y="1173112"/>
            <a:ext cx="671625" cy="6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145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0" y="5083741"/>
            <a:ext cx="297312" cy="29731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039565" y="5000263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77224" y="1120462"/>
            <a:ext cx="591488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PENTAGON.</a:t>
            </a:r>
          </a:p>
          <a:p>
            <a:r>
              <a:rPr lang="en-US" sz="6600" dirty="0" smtClean="0"/>
              <a:t>BASE.PAUL.</a:t>
            </a:r>
            <a:r>
              <a:rPr lang="en-US" sz="9600" dirty="0" smtClean="0"/>
              <a:t>SEX</a:t>
            </a:r>
            <a:endParaRPr lang="en-US" sz="96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211" y="4721296"/>
            <a:ext cx="372932" cy="20997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065573" y="4635886"/>
            <a:ext cx="1021897" cy="65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7456" y="5342291"/>
            <a:ext cx="208417" cy="15299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408" y="4997407"/>
            <a:ext cx="208418" cy="20841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6533515" y="5293340"/>
            <a:ext cx="208417" cy="15299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>
            <a:off x="6517467" y="4948456"/>
            <a:ext cx="208418" cy="20841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6001581" y="4657558"/>
            <a:ext cx="154292" cy="10024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6174932" y="4780578"/>
            <a:ext cx="776327" cy="100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6094029" y="4429934"/>
            <a:ext cx="620492" cy="844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1426681" y="4107837"/>
            <a:ext cx="1577694" cy="1345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303303" y="5396863"/>
            <a:ext cx="1577694" cy="13454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2453834" y="4314224"/>
            <a:ext cx="3830716" cy="7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04" y="1350477"/>
            <a:ext cx="1685925" cy="27146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542116" y="5396863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Videogam</a:t>
            </a:r>
            <a:r>
              <a:rPr lang="en-US" strike="sngStrike" dirty="0" smtClean="0"/>
              <a:t> at </a:t>
            </a:r>
            <a:r>
              <a:rPr lang="en-US" strike="sngStrike" dirty="0" err="1" smtClean="0"/>
              <a:t>dnaiel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shouse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0748" y="5822141"/>
            <a:ext cx="310527" cy="31052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479666" y="5822141"/>
            <a:ext cx="995423" cy="310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383" flipH="1">
            <a:off x="7161282" y="5180866"/>
            <a:ext cx="208417" cy="1529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0557" y="4721296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Damiler</a:t>
            </a:r>
            <a:r>
              <a:rPr lang="en-US" dirty="0" smtClean="0"/>
              <a:t> ag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6518617" y="2413123"/>
            <a:ext cx="3123094" cy="12926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90101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U-Turn Arrow 9"/>
          <p:cNvSpPr/>
          <p:nvPr/>
        </p:nvSpPr>
        <p:spPr>
          <a:xfrm rot="10965454">
            <a:off x="9909435" y="1213944"/>
            <a:ext cx="1705337" cy="2028363"/>
          </a:xfrm>
          <a:prstGeom prst="uturn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113853" y="1319514"/>
            <a:ext cx="1597306" cy="181722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02" y="1319514"/>
            <a:ext cx="4190035" cy="52375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924573" y="1120462"/>
            <a:ext cx="7047507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41.CPVA.PREA.187</a:t>
            </a:r>
          </a:p>
          <a:p>
            <a:r>
              <a:rPr lang="en-US" sz="8000" dirty="0" smtClean="0"/>
              <a:t>Do you want to </a:t>
            </a:r>
          </a:p>
          <a:p>
            <a:r>
              <a:rPr lang="en-US" sz="8000" dirty="0" smtClean="0"/>
              <a:t>be on the news?</a:t>
            </a:r>
            <a:endParaRPr lang="en-US" sz="8000" dirty="0"/>
          </a:p>
        </p:txBody>
      </p:sp>
      <p:sp>
        <p:nvSpPr>
          <p:cNvPr id="9" name="TextBox 8"/>
          <p:cNvSpPr txBox="1"/>
          <p:nvPr/>
        </p:nvSpPr>
        <p:spPr>
          <a:xfrm>
            <a:off x="5038718" y="35826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1" name="Teardrop 10"/>
          <p:cNvSpPr/>
          <p:nvPr/>
        </p:nvSpPr>
        <p:spPr>
          <a:xfrm>
            <a:off x="10498238" y="2892687"/>
            <a:ext cx="1041721" cy="741764"/>
          </a:xfrm>
          <a:prstGeom prst="teardrop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Dave0.1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718" y="4058688"/>
            <a:ext cx="1767852" cy="24983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30" y="4058688"/>
            <a:ext cx="1767852" cy="249837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56112" y="3964885"/>
            <a:ext cx="15510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CIA DIRECOTRY</a:t>
            </a:r>
          </a:p>
          <a:p>
            <a:r>
              <a:rPr lang="en-US" dirty="0" smtClean="0"/>
              <a:t>TWINS </a:t>
            </a:r>
          </a:p>
          <a:p>
            <a:r>
              <a:rPr lang="en-US" dirty="0" smtClean="0"/>
              <a:t>CALL YOU DR RICE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736" y="4044966"/>
            <a:ext cx="1857375" cy="245745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582065" y="5442213"/>
            <a:ext cx="1622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</a:t>
            </a:r>
            <a:r>
              <a:rPr lang="en-US" sz="800" strike="sngStrike" dirty="0" err="1"/>
              <a:t>,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twins boxy </a:t>
            </a:r>
            <a:r>
              <a:rPr lang="en-US" sz="800" strike="sngStrike" dirty="0" err="1" smtClean="0"/>
              <a:t>phil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Klsisco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0762103" y="4312830"/>
            <a:ext cx="419041" cy="1040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631153" y="595479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VIRINIGIA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725" y="1173112"/>
            <a:ext cx="671625" cy="6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5768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8" y="2101287"/>
            <a:ext cx="5299418" cy="35587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88412" y="1840892"/>
            <a:ext cx="1391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JOB</a:t>
            </a:r>
            <a:endParaRPr lang="en-US" sz="6000" b="1" dirty="0"/>
          </a:p>
        </p:txBody>
      </p:sp>
      <p:sp>
        <p:nvSpPr>
          <p:cNvPr id="14" name="Rectangle 13"/>
          <p:cNvSpPr/>
          <p:nvPr/>
        </p:nvSpPr>
        <p:spPr>
          <a:xfrm>
            <a:off x="6988412" y="2671889"/>
            <a:ext cx="141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MONESTARY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99990" y="2348723"/>
            <a:ext cx="19526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VIRINGIA</a:t>
            </a:r>
          </a:p>
          <a:p>
            <a:r>
              <a:rPr lang="en-US" sz="3600" dirty="0" smtClean="0"/>
              <a:t>POPE</a:t>
            </a:r>
          </a:p>
          <a:p>
            <a:r>
              <a:rPr lang="en-US" sz="3600" dirty="0" smtClean="0"/>
              <a:t>Priest</a:t>
            </a:r>
          </a:p>
          <a:p>
            <a:r>
              <a:rPr lang="en-US" sz="3600" dirty="0" err="1" smtClean="0"/>
              <a:t>Caridnal</a:t>
            </a:r>
            <a:endParaRPr lang="en-US" sz="3600" dirty="0" smtClean="0"/>
          </a:p>
          <a:p>
            <a:r>
              <a:rPr lang="en-US" sz="3600" dirty="0" smtClean="0"/>
              <a:t>Page</a:t>
            </a:r>
          </a:p>
          <a:p>
            <a:r>
              <a:rPr lang="en-US" sz="3600" dirty="0" err="1" smtClean="0"/>
              <a:t>Intership</a:t>
            </a:r>
            <a:endParaRPr lang="en-US" sz="3600" dirty="0" smtClean="0"/>
          </a:p>
          <a:p>
            <a:r>
              <a:rPr lang="en-US" sz="3600" dirty="0" smtClean="0"/>
              <a:t>Applicant</a:t>
            </a:r>
            <a:endParaRPr lang="en-US" sz="3600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141580" y="6134582"/>
            <a:ext cx="937549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599990" y="6319041"/>
            <a:ext cx="15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Monk, Brother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269131" y="1327759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ATOMTIMCE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[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]) </a:t>
            </a:r>
            <a:r>
              <a:rPr lang="en-US" sz="800" dirty="0" smtClean="0"/>
              <a:t>41.MONESTARY(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perlmonk</a:t>
            </a:r>
            <a:r>
              <a:rPr lang="en-US" sz="800" strike="sngStrike" dirty="0" smtClean="0"/>
              <a:t>, dear monk)  SLEEP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NAME CHANE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freepizza</a:t>
            </a:r>
            <a:r>
              <a:rPr lang="en-US" sz="800" dirty="0" smtClean="0"/>
              <a:t>) </a:t>
            </a:r>
            <a:r>
              <a:rPr lang="en-US" sz="800" strike="sngStrike" dirty="0" smtClean="0"/>
              <a:t>couth: I will go live in a </a:t>
            </a:r>
            <a:r>
              <a:rPr lang="en-US" sz="800" strike="sngStrike" dirty="0" err="1" smtClean="0"/>
              <a:t>monestary</a:t>
            </a:r>
            <a:r>
              <a:rPr lang="en-US" sz="800" strike="sngStrike" dirty="0" smtClean="0"/>
              <a:t>, then ANGEL MEKERLE</a:t>
            </a:r>
            <a:r>
              <a:rPr lang="en-US" sz="800" dirty="0" smtClean="0"/>
              <a:t> 2000/1</a:t>
            </a:r>
          </a:p>
          <a:p>
            <a:r>
              <a:rPr lang="en-US" sz="800" strike="sngStrike" dirty="0" smtClean="0"/>
              <a:t>No </a:t>
            </a:r>
            <a:r>
              <a:rPr lang="en-US" sz="800" strike="sngStrike" dirty="0" err="1" smtClean="0"/>
              <a:t>coical</a:t>
            </a:r>
            <a:r>
              <a:rPr lang="en-US" sz="800" strike="sngStrike" dirty="0" smtClean="0"/>
              <a:t> service in American conversation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10230565" y="1520404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 NEXT SLIDE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4981329" y="3817305"/>
            <a:ext cx="1555667" cy="1033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5190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90" y="2644994"/>
            <a:ext cx="1722071" cy="11459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1090" y="4905954"/>
            <a:ext cx="1801431" cy="1198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090" y="4774801"/>
            <a:ext cx="1817286" cy="13299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359" y="2644994"/>
            <a:ext cx="1722892" cy="11459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03407" y="3998532"/>
            <a:ext cx="2275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IMPORT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73196" y="1887528"/>
            <a:ext cx="96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4030" y="2256860"/>
            <a:ext cx="17283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EXPORT SPECIMEN PETERSSON</a:t>
            </a:r>
            <a:endParaRPr lang="en-US" sz="800" dirty="0"/>
          </a:p>
        </p:txBody>
      </p:sp>
      <p:cxnSp>
        <p:nvCxnSpPr>
          <p:cNvPr id="18" name="Straight Connector 17"/>
          <p:cNvCxnSpPr>
            <a:endCxn id="16" idx="1"/>
          </p:cNvCxnSpPr>
          <p:nvPr/>
        </p:nvCxnSpPr>
        <p:spPr>
          <a:xfrm flipH="1" flipV="1">
            <a:off x="6204030" y="2364582"/>
            <a:ext cx="2210765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49661" y="2858947"/>
            <a:ext cx="6065134" cy="844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5571" y="5023485"/>
            <a:ext cx="1485606" cy="113645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785312" y="4882544"/>
            <a:ext cx="5775767" cy="11874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75099" y="5124162"/>
            <a:ext cx="5685980" cy="11767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025571" y="2901512"/>
            <a:ext cx="6497778" cy="8661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269131" y="1327759"/>
            <a:ext cx="3922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ATOMTIMCE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[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]) </a:t>
            </a:r>
            <a:r>
              <a:rPr lang="en-US" sz="800" dirty="0" smtClean="0"/>
              <a:t>41.MONESTARY(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perlmonk</a:t>
            </a:r>
            <a:r>
              <a:rPr lang="en-US" sz="800" strike="sngStrike" dirty="0" smtClean="0"/>
              <a:t>, dear monk)  SLEEP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NAME CHANE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freepizza</a:t>
            </a:r>
            <a:r>
              <a:rPr lang="en-US" sz="800" dirty="0" smtClean="0"/>
              <a:t>) </a:t>
            </a:r>
            <a:r>
              <a:rPr lang="en-US" sz="800" strike="sngStrike" dirty="0" smtClean="0"/>
              <a:t>couth: I will go live in a </a:t>
            </a:r>
            <a:r>
              <a:rPr lang="en-US" sz="800" strike="sngStrike" dirty="0" err="1" smtClean="0"/>
              <a:t>monestary</a:t>
            </a:r>
            <a:r>
              <a:rPr lang="en-US" sz="800" strike="sngStrike" dirty="0" smtClean="0"/>
              <a:t>, then ANGEL MEKERLE</a:t>
            </a:r>
            <a:r>
              <a:rPr lang="en-US" sz="800" dirty="0" smtClean="0"/>
              <a:t> 2000/1</a:t>
            </a:r>
          </a:p>
          <a:p>
            <a:r>
              <a:rPr lang="en-US" sz="800" strike="sngStrike" dirty="0" smtClean="0"/>
              <a:t>No </a:t>
            </a:r>
            <a:r>
              <a:rPr lang="en-US" sz="800" strike="sngStrike" dirty="0" err="1" smtClean="0"/>
              <a:t>coical</a:t>
            </a:r>
            <a:r>
              <a:rPr lang="en-US" sz="800" strike="sngStrike" dirty="0" smtClean="0"/>
              <a:t> service in American conversation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10147438" y="1635215"/>
            <a:ext cx="16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 NEXT SLIDE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932388" y="5296395"/>
            <a:ext cx="328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(</a:t>
            </a:r>
            <a:r>
              <a:rPr lang="en-US" b="1" dirty="0" smtClean="0"/>
              <a:t>KLOSTER) (transl.) MONESTARY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7815263" y="3154146"/>
            <a:ext cx="139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MONESTARY</a:t>
            </a:r>
            <a:endParaRPr lang="en-US" b="1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7932388" y="5296395"/>
            <a:ext cx="96223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588090" y="1327759"/>
            <a:ext cx="4344298" cy="5597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>
            <a:stCxn id="36" idx="1"/>
            <a:endCxn id="36" idx="3"/>
          </p:cNvCxnSpPr>
          <p:nvPr/>
        </p:nvCxnSpPr>
        <p:spPr>
          <a:xfrm>
            <a:off x="3588090" y="1607644"/>
            <a:ext cx="4344298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544543" y="1036117"/>
            <a:ext cx="1390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ATOMCLOCK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571" y="1622414"/>
            <a:ext cx="1430199" cy="89956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674421" y="1462183"/>
            <a:ext cx="1836756" cy="1010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785312" y="1132273"/>
            <a:ext cx="16806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MONESTARY</a:t>
            </a:r>
          </a:p>
          <a:p>
            <a:r>
              <a:rPr lang="en-US" dirty="0" smtClean="0"/>
              <a:t>KING ASSMEBLY</a:t>
            </a:r>
          </a:p>
          <a:p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95003" y="3408218"/>
            <a:ext cx="280384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r>
              <a:rPr lang="en-US" b="1" dirty="0" smtClean="0"/>
              <a:t> 20Y</a:t>
            </a:r>
            <a:r>
              <a:rPr lang="en-US" dirty="0" smtClean="0"/>
              <a:t>  </a:t>
            </a:r>
            <a:r>
              <a:rPr lang="en-US" dirty="0" err="1" smtClean="0"/>
              <a:t>nonPoliceCfgLgioal</a:t>
            </a:r>
            <a:r>
              <a:rPr lang="en-US" dirty="0" smtClean="0"/>
              <a:t> </a:t>
            </a:r>
          </a:p>
          <a:p>
            <a:r>
              <a:rPr lang="en-US" sz="800" strike="sngStrike" dirty="0" smtClean="0"/>
              <a:t>0.1 IBM 20Y VIGINAIR no </a:t>
            </a:r>
            <a:r>
              <a:rPr lang="en-US" sz="800" strike="sngStrike" dirty="0" err="1" smtClean="0"/>
              <a:t>progroan</a:t>
            </a:r>
            <a:r>
              <a:rPr lang="en-US" sz="800" strike="sngStrike" dirty="0" smtClean="0"/>
              <a:t> on IBM </a:t>
            </a:r>
            <a:r>
              <a:rPr lang="en-US" sz="800" strike="sngStrike" dirty="0" err="1" smtClean="0"/>
              <a:t>laptopy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rmote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Slide 1-2024/R</a:t>
            </a:r>
          </a:p>
          <a:p>
            <a:r>
              <a:rPr lang="en-US" sz="800" dirty="0" err="1" smtClean="0"/>
              <a:t>nonPolcieData</a:t>
            </a:r>
            <a:r>
              <a:rPr lang="en-US" sz="800" dirty="0" smtClean="0"/>
              <a:t> ENTYR / EXIT.</a:t>
            </a:r>
          </a:p>
          <a:p>
            <a:r>
              <a:rPr lang="en-US" sz="800" dirty="0" smtClean="0"/>
              <a:t>FBI:WMD: </a:t>
            </a:r>
            <a:r>
              <a:rPr lang="en-US" sz="800" strike="sngStrike" dirty="0" smtClean="0"/>
              <a:t>for PERSON (</a:t>
            </a:r>
            <a:r>
              <a:rPr lang="en-US" sz="800" strike="sngStrike" dirty="0" err="1" smtClean="0"/>
              <a:t>Extoirnon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560175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3440" y="1346256"/>
            <a:ext cx="253357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INVERT</a:t>
            </a:r>
          </a:p>
          <a:p>
            <a:r>
              <a:rPr lang="en-US" sz="6000" b="1" dirty="0" smtClean="0"/>
              <a:t>JOB</a:t>
            </a:r>
            <a:endParaRPr lang="en-US" sz="6000" b="1" dirty="0"/>
          </a:p>
        </p:txBody>
      </p:sp>
      <p:sp>
        <p:nvSpPr>
          <p:cNvPr id="14" name="Rectangle 13"/>
          <p:cNvSpPr/>
          <p:nvPr/>
        </p:nvSpPr>
        <p:spPr>
          <a:xfrm>
            <a:off x="657060" y="2093112"/>
            <a:ext cx="1411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MONESTARY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99990" y="2348723"/>
            <a:ext cx="328840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Whore VIRINGIA</a:t>
            </a:r>
          </a:p>
          <a:p>
            <a:r>
              <a:rPr lang="en-US" sz="3600" dirty="0" err="1" smtClean="0"/>
              <a:t>Hly</a:t>
            </a:r>
            <a:r>
              <a:rPr lang="en-US" sz="3600" dirty="0" smtClean="0"/>
              <a:t> POPE</a:t>
            </a:r>
          </a:p>
          <a:p>
            <a:r>
              <a:rPr lang="en-US" sz="3600" dirty="0" smtClean="0"/>
              <a:t>Whore Priest</a:t>
            </a:r>
          </a:p>
          <a:p>
            <a:r>
              <a:rPr lang="en-US" sz="3600" dirty="0" smtClean="0"/>
              <a:t>Whore </a:t>
            </a:r>
            <a:r>
              <a:rPr lang="en-US" sz="3600" dirty="0" err="1" smtClean="0"/>
              <a:t>Caridnal</a:t>
            </a:r>
            <a:endParaRPr lang="en-US" sz="3600" dirty="0" smtClean="0"/>
          </a:p>
          <a:p>
            <a:r>
              <a:rPr lang="en-US" sz="3600" dirty="0" smtClean="0"/>
              <a:t>Whore Page</a:t>
            </a:r>
          </a:p>
          <a:p>
            <a:r>
              <a:rPr lang="en-US" sz="3600" dirty="0" err="1" smtClean="0"/>
              <a:t>Intership</a:t>
            </a:r>
            <a:endParaRPr lang="en-US" sz="3600" dirty="0" smtClean="0"/>
          </a:p>
          <a:p>
            <a:r>
              <a:rPr lang="en-US" sz="3600" dirty="0" smtClean="0"/>
              <a:t>Applicant</a:t>
            </a:r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8599990" y="6319041"/>
            <a:ext cx="167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Whore !Brother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117" y="2263368"/>
            <a:ext cx="3516716" cy="3726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9117" y="187350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OFFICER DEVIL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974957" y="2639028"/>
            <a:ext cx="1979271" cy="4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41580" y="1847544"/>
            <a:ext cx="5250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MATTHIAS: </a:t>
            </a:r>
            <a:r>
              <a:rPr lang="en-US" dirty="0" err="1" smtClean="0"/>
              <a:t>iCPVA</a:t>
            </a:r>
            <a:r>
              <a:rPr lang="en-US" dirty="0" smtClean="0"/>
              <a:t> wrote </a:t>
            </a:r>
            <a:r>
              <a:rPr lang="en-US" dirty="0" err="1" smtClean="0"/>
              <a:t>whoe</a:t>
            </a:r>
            <a:r>
              <a:rPr lang="en-US" dirty="0" smtClean="0"/>
              <a:t> on front wall</a:t>
            </a:r>
          </a:p>
          <a:p>
            <a:r>
              <a:rPr lang="en-US" dirty="0" smtClean="0"/>
              <a:t>CHEKCPON CHLIER(whore ANGEL MEREIKL MATHEW))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9676" y="35881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322197" y="3102015"/>
            <a:ext cx="960699" cy="4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8356922" y="3629238"/>
            <a:ext cx="1597306" cy="236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8096005" y="4126582"/>
            <a:ext cx="2175918" cy="236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7974957" y="4675172"/>
            <a:ext cx="1979271" cy="463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322197" y="5169757"/>
            <a:ext cx="2639028" cy="38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13024" y="1117061"/>
            <a:ext cx="6106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41.WAR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Alter Boy</a:t>
            </a:r>
          </a:p>
          <a:p>
            <a:r>
              <a:rPr lang="en-US" dirty="0" smtClean="0"/>
              <a:t>MONESTARY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Alter boy</a:t>
            </a:r>
          </a:p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nonPoicleChigle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alterboy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iCPVA.nonPOlcieTurksih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Consitouon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Alkaida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8802546" y="6412375"/>
            <a:ext cx="1649393" cy="27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495818" y="5855789"/>
            <a:ext cx="2303362" cy="44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90" y="5138423"/>
            <a:ext cx="828194" cy="118061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657060" y="5169757"/>
            <a:ext cx="2560702" cy="124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62433" y="4121390"/>
            <a:ext cx="30105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HOMCIDIE:BILL</a:t>
            </a:r>
          </a:p>
          <a:p>
            <a:r>
              <a:rPr lang="en-US" dirty="0" err="1" smtClean="0"/>
              <a:t>nonPoliceSexAbuse</a:t>
            </a:r>
            <a:endParaRPr lang="en-US" dirty="0" smtClean="0"/>
          </a:p>
          <a:p>
            <a:r>
              <a:rPr lang="en-US" dirty="0" err="1" smtClean="0"/>
              <a:t>nonPioceConteItem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IPX </a:t>
            </a:r>
            <a:r>
              <a:rPr lang="en-US" dirty="0" err="1" smtClean="0"/>
              <a:t>nonPiceConteItem</a:t>
            </a:r>
            <a:endParaRPr lang="en-US" dirty="0" smtClean="0"/>
          </a:p>
          <a:p>
            <a:r>
              <a:rPr lang="en-US" strike="sngStrike" dirty="0" smtClean="0"/>
              <a:t>Barbara </a:t>
            </a:r>
            <a:r>
              <a:rPr lang="en-US" strike="sngStrike" dirty="0" err="1" smtClean="0"/>
              <a:t>campong</a:t>
            </a:r>
            <a:r>
              <a:rPr lang="en-US" strike="sngStrike" dirty="0" smtClean="0"/>
              <a:t> </a:t>
            </a:r>
            <a:r>
              <a:rPr lang="en-US" dirty="0" smtClean="0"/>
              <a:t>HOCM::BILL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51358" y="134625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0" name="Cube 39"/>
          <p:cNvSpPr/>
          <p:nvPr/>
        </p:nvSpPr>
        <p:spPr>
          <a:xfrm>
            <a:off x="2660834" y="1170085"/>
            <a:ext cx="1137795" cy="8196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Ibm</a:t>
            </a:r>
            <a:r>
              <a:rPr lang="en-US" dirty="0" smtClean="0"/>
              <a:t> docs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25" y="1241302"/>
            <a:ext cx="320690" cy="62194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046310" y="1342362"/>
            <a:ext cx="473641" cy="317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11264" y="1012892"/>
            <a:ext cx="1793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ATOMCOCK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747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175" y="2794000"/>
            <a:ext cx="1066800" cy="5974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57575" y="2719685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CHECKPONI CHALEI(</a:t>
            </a:r>
            <a:r>
              <a:rPr lang="en-US" strike="sngStrike" dirty="0" err="1" smtClean="0"/>
              <a:t>kdwe</a:t>
            </a:r>
            <a:r>
              <a:rPr lang="en-US" dirty="0" smtClean="0"/>
              <a:t>).WWI(</a:t>
            </a:r>
            <a:r>
              <a:rPr lang="en-US" sz="800" strike="sngStrike" dirty="0" smtClean="0"/>
              <a:t>kp.org)</a:t>
            </a:r>
            <a:r>
              <a:rPr lang="en-US" dirty="0" smtClean="0"/>
              <a:t>.HOMCP:JEUSE:HOMCE:PETER:HOMCE:PETER</a:t>
            </a:r>
            <a:r>
              <a:rPr lang="en-US" strike="sngStrike" dirty="0" smtClean="0"/>
              <a:t>(bushman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43200" y="2390775"/>
            <a:ext cx="485775" cy="1323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95500" y="2409825"/>
            <a:ext cx="866775" cy="159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81425" y="3886200"/>
            <a:ext cx="3889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Peter Bushman</a:t>
            </a:r>
          </a:p>
          <a:p>
            <a:r>
              <a:rPr lang="en-US" strike="sngStrike" dirty="0" err="1" smtClean="0"/>
              <a:t>Woherl</a:t>
            </a:r>
            <a:r>
              <a:rPr lang="en-US" strike="sngStrike" dirty="0" smtClean="0"/>
              <a:t>    		</a:t>
            </a:r>
            <a:r>
              <a:rPr lang="en-US" dirty="0" smtClean="0"/>
              <a:t>WWI.K-</a:t>
            </a:r>
            <a:r>
              <a:rPr lang="en-US" dirty="0" err="1" smtClean="0"/>
              <a:t>TOWN.</a:t>
            </a:r>
            <a:r>
              <a:rPr lang="en-US" strike="sngStrike" dirty="0" err="1" smtClean="0"/>
              <a:t>marx</a:t>
            </a:r>
            <a:endParaRPr lang="en-US" strike="sngStrike" dirty="0" smtClean="0"/>
          </a:p>
          <a:p>
            <a:r>
              <a:rPr lang="en-US" strike="sngStrike" dirty="0" err="1" smtClean="0"/>
              <a:t>Jemorm</a:t>
            </a:r>
            <a:r>
              <a:rPr lang="en-US" strike="sngStrike" dirty="0" smtClean="0"/>
              <a:t>		</a:t>
            </a:r>
            <a:r>
              <a:rPr lang="en-US" dirty="0" smtClean="0"/>
              <a:t>WWI.K-</a:t>
            </a:r>
            <a:r>
              <a:rPr lang="en-US" dirty="0" err="1" smtClean="0"/>
              <a:t>TOWN</a:t>
            </a:r>
            <a:r>
              <a:rPr lang="en-US" strike="sngStrike" dirty="0" err="1" smtClean="0"/>
              <a:t>.mar</a:t>
            </a:r>
            <a:endParaRPr lang="en-US" strike="sngStrike" dirty="0" smtClean="0"/>
          </a:p>
          <a:p>
            <a:r>
              <a:rPr lang="en-US" strike="sngStrike" dirty="0" err="1" smtClean="0"/>
              <a:t>Silversurfe</a:t>
            </a:r>
            <a:r>
              <a:rPr lang="en-US" strike="sngStrike" dirty="0" smtClean="0"/>
              <a:t> gay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617868" y="1021077"/>
            <a:ext cx="3201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r>
              <a:rPr lang="en-US" dirty="0" smtClean="0"/>
              <a:t>: </a:t>
            </a:r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r>
              <a:rPr lang="en-US" dirty="0" smtClean="0"/>
              <a:t> 40Y</a:t>
            </a:r>
            <a:r>
              <a:rPr lang="en-US" strike="sngStrike" dirty="0" smtClean="0"/>
              <a:t> Herr </a:t>
            </a:r>
            <a:r>
              <a:rPr lang="en-US" strike="sngStrike" dirty="0" err="1" smtClean="0"/>
              <a:t>Geukes</a:t>
            </a:r>
            <a:endParaRPr lang="en-US" strike="sngStrike" dirty="0"/>
          </a:p>
        </p:txBody>
      </p:sp>
      <p:cxnSp>
        <p:nvCxnSpPr>
          <p:cNvPr id="15" name="Straight Arrow Connector 14"/>
          <p:cNvCxnSpPr>
            <a:endCxn id="3" idx="2"/>
          </p:cNvCxnSpPr>
          <p:nvPr/>
        </p:nvCxnSpPr>
        <p:spPr>
          <a:xfrm flipH="1" flipV="1">
            <a:off x="2695575" y="3391408"/>
            <a:ext cx="533400" cy="281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86113" y="397621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0589" y="1650300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20-21   1D8723</a:t>
            </a:r>
            <a:endParaRPr lang="en-US" b="1" dirty="0"/>
          </a:p>
        </p:txBody>
      </p:sp>
      <p:sp>
        <p:nvSpPr>
          <p:cNvPr id="18" name="Rectangle 17"/>
          <p:cNvSpPr/>
          <p:nvPr/>
        </p:nvSpPr>
        <p:spPr>
          <a:xfrm>
            <a:off x="3186113" y="4000500"/>
            <a:ext cx="4757737" cy="10860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036822" y="3939417"/>
            <a:ext cx="9332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</a:t>
            </a:r>
          </a:p>
          <a:p>
            <a:r>
              <a:rPr lang="en-US" dirty="0" smtClean="0"/>
              <a:t>OFFSITE</a:t>
            </a:r>
          </a:p>
          <a:p>
            <a:r>
              <a:rPr lang="en-US" dirty="0" smtClean="0"/>
              <a:t>OFFSITE</a:t>
            </a:r>
          </a:p>
          <a:p>
            <a:r>
              <a:rPr lang="en-US" dirty="0" smtClean="0"/>
              <a:t>OFFSITE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936184" y="3744186"/>
            <a:ext cx="6033842" cy="206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8382000" y="3794633"/>
            <a:ext cx="409575" cy="1415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095500" y="2037530"/>
            <a:ext cx="595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SECUIRTY GERMAN KICKBOKIGN CHAMPING </a:t>
            </a:r>
            <a:r>
              <a:rPr lang="en-US" b="1" dirty="0" smtClean="0"/>
              <a:t>ONSITE/OFFSITE</a:t>
            </a:r>
          </a:p>
          <a:p>
            <a:r>
              <a:rPr lang="en-US" b="1" dirty="0" smtClean="0"/>
              <a:t>GOV.SCHWE 	</a:t>
            </a:r>
            <a:r>
              <a:rPr lang="en-US" sz="800" b="1" strike="sngStrike" dirty="0" smtClean="0"/>
              <a:t>0.1 </a:t>
            </a:r>
            <a:r>
              <a:rPr lang="en-US" sz="800" b="1" strike="sngStrike" dirty="0" err="1" smtClean="0"/>
              <a:t>vollbay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olypic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campigon</a:t>
            </a:r>
            <a:r>
              <a:rPr lang="en-US" sz="800" b="1" strike="sngStrike" dirty="0" smtClean="0"/>
              <a:t> 88</a:t>
            </a:r>
            <a:r>
              <a:rPr lang="en-US" sz="800" b="1" strike="sngStrike" baseline="30000" dirty="0" smtClean="0"/>
              <a:t>th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davisoin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enrio</a:t>
            </a:r>
            <a:r>
              <a:rPr lang="en-US" sz="800" b="1" strike="sngStrike" dirty="0" smtClean="0"/>
              <a:t> twins</a:t>
            </a:r>
            <a:endParaRPr lang="en-US" sz="800" b="1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726786" y="3939417"/>
            <a:ext cx="191174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nonPocleAuschiwt</a:t>
            </a:r>
            <a:endParaRPr lang="en-US" dirty="0" smtClean="0"/>
          </a:p>
          <a:p>
            <a:r>
              <a:rPr lang="en-US" sz="800" strike="sngStrike" dirty="0" smtClean="0"/>
              <a:t>Human </a:t>
            </a:r>
            <a:r>
              <a:rPr lang="en-US" sz="800" strike="sngStrike" dirty="0" err="1" smtClean="0"/>
              <a:t>Trfiking</a:t>
            </a:r>
            <a:endParaRPr lang="en-US" sz="800" strike="sngStrike" dirty="0" smtClean="0"/>
          </a:p>
          <a:p>
            <a:r>
              <a:rPr lang="en-US" sz="800" strike="sngStrike" dirty="0" smtClean="0"/>
              <a:t>Silver </a:t>
            </a:r>
            <a:r>
              <a:rPr lang="en-US" sz="800" strike="sngStrike" dirty="0" err="1" smtClean="0"/>
              <a:t>sufer</a:t>
            </a:r>
            <a:endParaRPr lang="en-US" sz="800" strike="sngStrike" dirty="0" smtClean="0"/>
          </a:p>
          <a:p>
            <a:r>
              <a:rPr lang="en-US" dirty="0" err="1" smtClean="0"/>
              <a:t>ALEXder</a:t>
            </a:r>
            <a:r>
              <a:rPr lang="en-US" dirty="0" smtClean="0"/>
              <a:t>	</a:t>
            </a:r>
            <a:r>
              <a:rPr lang="en-US" strike="sngStrike" dirty="0" smtClean="0"/>
              <a:t>Stahl</a:t>
            </a:r>
          </a:p>
          <a:p>
            <a:r>
              <a:rPr lang="en-US" strike="sngStrike" dirty="0" smtClean="0"/>
              <a:t>STAILIIN</a:t>
            </a:r>
          </a:p>
          <a:p>
            <a:r>
              <a:rPr lang="en-US" sz="800" strike="sngStrike" dirty="0" smtClean="0"/>
              <a:t>Sex with sister</a:t>
            </a:r>
            <a:endParaRPr lang="en-US" sz="800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820667" y="4922282"/>
            <a:ext cx="18963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1025" y="4609591"/>
            <a:ext cx="803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84233" y="3669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540756" y="4609591"/>
            <a:ext cx="1929402" cy="38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51473" y="5078712"/>
            <a:ext cx="1592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Stored: </a:t>
            </a:r>
            <a:r>
              <a:rPr lang="en-US" sz="800" strike="sngStrike" dirty="0" err="1" smtClean="0"/>
              <a:t>Ghttto</a:t>
            </a:r>
            <a:r>
              <a:rPr lang="en-US" sz="800" strike="sngStrike" dirty="0" smtClean="0"/>
              <a:t> project </a:t>
            </a:r>
            <a:r>
              <a:rPr lang="en-US" sz="800" strike="sngStrike" dirty="0" err="1" smtClean="0"/>
              <a:t>linkeinhem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2776174" y="344912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1997-2000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749" y="3734604"/>
            <a:ext cx="84044" cy="228274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4521896" y="3633787"/>
            <a:ext cx="316804" cy="329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83" y="1281027"/>
            <a:ext cx="506768" cy="28379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171051" y="1189395"/>
            <a:ext cx="700943" cy="375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871994" y="1242079"/>
            <a:ext cx="4017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22 </a:t>
            </a:r>
            <a:r>
              <a:rPr lang="en-US" strike="sngStrike" dirty="0" err="1" smtClean="0"/>
              <a:t>Manueal</a:t>
            </a:r>
            <a:r>
              <a:rPr lang="en-US" strike="sngStrike" dirty="0" smtClean="0"/>
              <a:t> </a:t>
            </a:r>
            <a:r>
              <a:rPr lang="en-US" dirty="0" smtClean="0"/>
              <a:t>PENTAGON.JFK(UNIVERISTY)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761" y="1643601"/>
            <a:ext cx="506768" cy="28379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2162175" y="1589436"/>
            <a:ext cx="700943" cy="375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2240" y="2048991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17-20   1D8723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936184" y="1643601"/>
            <a:ext cx="7999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19/20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Manueal</a:t>
            </a:r>
            <a:r>
              <a:rPr lang="en-US" strike="sngStrike" dirty="0" smtClean="0"/>
              <a:t> </a:t>
            </a:r>
            <a:r>
              <a:rPr lang="en-US" dirty="0" smtClean="0"/>
              <a:t>ATOMS(</a:t>
            </a:r>
            <a:r>
              <a:rPr lang="en-US" strike="sngStrike" dirty="0" err="1" smtClean="0"/>
              <a:t>neutrinos,matrix</a:t>
            </a:r>
            <a:r>
              <a:rPr lang="en-US" strike="sngStrike" dirty="0" smtClean="0"/>
              <a:t> trinity) </a:t>
            </a:r>
            <a:r>
              <a:rPr lang="en-US" dirty="0" smtClean="0"/>
              <a:t>IPX</a:t>
            </a:r>
            <a:r>
              <a:rPr lang="en-US" strike="sngStrike" dirty="0" smtClean="0"/>
              <a:t> Gary (</a:t>
            </a:r>
            <a:r>
              <a:rPr lang="en-US" strike="sngStrike" dirty="0" err="1" smtClean="0"/>
              <a:t>idio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kiona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reves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compuer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658819" y="1243772"/>
            <a:ext cx="1612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21-23   1D8723</a:t>
            </a:r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2930285" y="1305147"/>
            <a:ext cx="6033842" cy="206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7473132" y="1009015"/>
            <a:ext cx="3343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MAINSTEET (</a:t>
            </a:r>
            <a:r>
              <a:rPr lang="en-US" strike="sngStrike" dirty="0" smtClean="0"/>
              <a:t>*</a:t>
            </a:r>
            <a:r>
              <a:rPr lang="en-US" strike="sngStrike" dirty="0" err="1" smtClean="0"/>
              <a:t>topat</a:t>
            </a:r>
            <a:r>
              <a:rPr lang="en-US" strike="sngStrike" dirty="0" smtClean="0"/>
              <a:t> </a:t>
            </a:r>
            <a:r>
              <a:rPr lang="en-US" dirty="0" smtClean="0"/>
              <a:t>DISNEYLAND)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657350" y="4922282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Sister 230lbs sex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4792150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252486" y="2592729"/>
            <a:ext cx="2187615" cy="1990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10405" y="4433104"/>
            <a:ext cx="2187615" cy="1990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2660834" y="1170085"/>
            <a:ext cx="1137795" cy="8196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Ibm</a:t>
            </a:r>
            <a:r>
              <a:rPr lang="en-US" dirty="0" smtClean="0"/>
              <a:t> docs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425" y="1241302"/>
            <a:ext cx="320690" cy="62194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3703899" y="1170085"/>
            <a:ext cx="868101" cy="819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692" y="1329846"/>
            <a:ext cx="400050" cy="533400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7355711" y="2846694"/>
            <a:ext cx="2187615" cy="1990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500" y="1933903"/>
            <a:ext cx="267303" cy="26730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724891" y="1670206"/>
            <a:ext cx="1261641" cy="654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7531803" y="4774285"/>
            <a:ext cx="2187615" cy="1990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4898021" y="2801073"/>
            <a:ext cx="3401027" cy="337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096000" y="2505513"/>
            <a:ext cx="50626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CVPA;HOMCIDE:JESUSE:HOMCE:PEER:HOCEP:PETER</a:t>
            </a:r>
          </a:p>
          <a:p>
            <a:r>
              <a:rPr lang="en-US" strike="sngStrike" dirty="0" smtClean="0"/>
              <a:t>Does </a:t>
            </a:r>
            <a:r>
              <a:rPr lang="en-US" strike="sngStrike" dirty="0" err="1" smtClean="0"/>
              <a:t>womtohg</a:t>
            </a:r>
            <a:r>
              <a:rPr lang="en-US" strike="sngStrike" dirty="0" smtClean="0"/>
              <a:t> to daughter </a:t>
            </a:r>
            <a:r>
              <a:rPr lang="en-US" dirty="0" err="1" smtClean="0"/>
              <a:t>PREA.in.ASSHOLE</a:t>
            </a:r>
            <a:endParaRPr lang="en-US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456253" y="1596546"/>
            <a:ext cx="1275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AVAIBLITTY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449454" y="2769125"/>
            <a:ext cx="2932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Death </a:t>
            </a:r>
            <a:r>
              <a:rPr lang="en-US" dirty="0" err="1" smtClean="0"/>
              <a:t>Penatly</a:t>
            </a:r>
            <a:r>
              <a:rPr lang="en-US" dirty="0" smtClean="0"/>
              <a:t> Management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912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3252486" y="2592729"/>
            <a:ext cx="2187615" cy="1990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710405" y="4433104"/>
            <a:ext cx="2187615" cy="19908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49454" y="2769125"/>
            <a:ext cx="3097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Death Penalty Management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" name="5-Point Star 1"/>
          <p:cNvSpPr/>
          <p:nvPr/>
        </p:nvSpPr>
        <p:spPr>
          <a:xfrm>
            <a:off x="5255873" y="2129742"/>
            <a:ext cx="4027990" cy="4294208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963308" y="1998252"/>
            <a:ext cx="2839495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Star Management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Kim </a:t>
            </a:r>
            <a:r>
              <a:rPr lang="en-US" dirty="0" err="1" smtClean="0"/>
              <a:t>Kardashin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Jeff Weiner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Tim Cook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Britney Pants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Vrigina</a:t>
            </a:r>
            <a:r>
              <a:rPr lang="en-US" dirty="0" smtClean="0"/>
              <a:t> </a:t>
            </a:r>
            <a:r>
              <a:rPr lang="en-US" dirty="0" err="1" smtClean="0"/>
              <a:t>Rometti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…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Tango, Video Games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Jerry Yang</a:t>
            </a:r>
          </a:p>
          <a:p>
            <a:pPr marL="742950" lvl="1" indent="-285750">
              <a:buFontTx/>
              <a:buChar char="-"/>
            </a:pP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433367" y="2002420"/>
            <a:ext cx="2176041" cy="2858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91251" y="966647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1168629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66756" y="3921546"/>
            <a:ext cx="2297574" cy="291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 CACHE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56162" y="298468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53691" y="2465408"/>
            <a:ext cx="1178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 intel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marx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889357" y="2245489"/>
            <a:ext cx="1145894" cy="71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26370" y="2962061"/>
            <a:ext cx="1035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86" y="4689193"/>
            <a:ext cx="2857500" cy="16002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72273" y="4689193"/>
            <a:ext cx="3865945" cy="126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402957" y="3354014"/>
            <a:ext cx="723419" cy="187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57195" y="1423686"/>
            <a:ext cx="2314937" cy="17456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07129" y="1875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59529" y="2027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811929" y="21798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64329" y="23322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16729" y="24846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269129" y="2637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21529" y="2789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13317" y="4294286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192456" y="56714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344856" y="58238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497256" y="59762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649656" y="61286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00" y="5542150"/>
            <a:ext cx="543063" cy="543063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5741043" y="5341882"/>
            <a:ext cx="2812648" cy="1215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89060" y="4783888"/>
            <a:ext cx="347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nework</a:t>
            </a:r>
            <a:r>
              <a:rPr lang="en-US" strike="sngStrike" dirty="0" smtClean="0"/>
              <a:t> </a:t>
            </a:r>
            <a:r>
              <a:rPr lang="en-US" dirty="0" smtClean="0"/>
              <a:t>WHITE </a:t>
            </a:r>
            <a:r>
              <a:rPr lang="en-US" strike="sngStrike" dirty="0" smtClean="0"/>
              <a:t>suite</a:t>
            </a:r>
          </a:p>
          <a:p>
            <a:r>
              <a:rPr lang="en-US" dirty="0" smtClean="0"/>
              <a:t>GOV. SWAZEGGER JOESPHE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356" y="5543076"/>
            <a:ext cx="557250" cy="74631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7801337" y="5755799"/>
            <a:ext cx="1527858" cy="392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309904" y="5649659"/>
            <a:ext cx="25292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HOMICDIE:JSUES:SUCIDE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0.1 </a:t>
            </a:r>
            <a:r>
              <a:rPr lang="en-US" sz="800" dirty="0" err="1" smtClean="0"/>
              <a:t>jason</a:t>
            </a:r>
            <a:r>
              <a:rPr lang="en-US" sz="800" dirty="0" smtClean="0"/>
              <a:t>: tom, why did </a:t>
            </a:r>
            <a:r>
              <a:rPr lang="en-US" sz="800" dirty="0" err="1" smtClean="0"/>
              <a:t>jeuse</a:t>
            </a:r>
            <a:r>
              <a:rPr lang="en-US" sz="800" dirty="0" smtClean="0"/>
              <a:t> even</a:t>
            </a:r>
          </a:p>
          <a:p>
            <a:r>
              <a:rPr lang="en-US" sz="800" dirty="0" smtClean="0"/>
              <a:t>Go to the romans if he is the son</a:t>
            </a:r>
          </a:p>
          <a:p>
            <a:r>
              <a:rPr lang="en-US" sz="800" dirty="0" smtClean="0"/>
              <a:t>Of god? And know everything?</a:t>
            </a:r>
          </a:p>
          <a:p>
            <a:r>
              <a:rPr lang="en-US" sz="800" dirty="0" smtClean="0"/>
              <a:t>x/y </a:t>
            </a:r>
            <a:r>
              <a:rPr lang="en-US" sz="800" dirty="0" err="1" smtClean="0"/>
              <a:t>HOMCDP:JSEUSE;SUCIDE.nonPIceCfg</a:t>
            </a:r>
            <a:endParaRPr lang="en-US" sz="800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9281025" y="6289393"/>
            <a:ext cx="484437" cy="40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309904" y="6115271"/>
            <a:ext cx="1807580" cy="14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9462304" y="6036175"/>
            <a:ext cx="1807580" cy="14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43" y="5514352"/>
            <a:ext cx="210926" cy="32102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7156748" y="5537082"/>
            <a:ext cx="1527858" cy="392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69131" y="539843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Chad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219919" y="1504709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2010 13Y</a:t>
            </a:r>
          </a:p>
          <a:p>
            <a:r>
              <a:rPr lang="en-US" sz="800" dirty="0" smtClean="0"/>
              <a:t>2007 US-DOC</a:t>
            </a:r>
          </a:p>
          <a:p>
            <a:r>
              <a:rPr lang="en-US" sz="800" dirty="0" smtClean="0"/>
              <a:t>2010 DE-DOCS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219919" y="1368503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VIRGINIA:CIA:PRESIDENT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69" y="3824446"/>
            <a:ext cx="609600" cy="27622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69" y="3742573"/>
            <a:ext cx="663194" cy="373395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5359078" y="3824446"/>
            <a:ext cx="2442259" cy="242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862577" y="3507062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Ss</a:t>
            </a:r>
            <a:r>
              <a:rPr lang="en-US" strike="sngStrike" dirty="0" smtClean="0"/>
              <a:t>: Russ[1]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7735" y="3413154"/>
            <a:ext cx="1390403" cy="84430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7485449" y="3209344"/>
            <a:ext cx="3477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 NAM</a:t>
            </a:r>
            <a:r>
              <a:rPr lang="en-US" sz="800" strike="sngStrike" dirty="0" smtClean="0"/>
              <a:t>(KEN) </a:t>
            </a:r>
            <a:r>
              <a:rPr lang="en-US" sz="800" dirty="0" smtClean="0"/>
              <a:t>BACKUP NAM: SAP-network </a:t>
            </a:r>
            <a:r>
              <a:rPr lang="en-US" sz="800" dirty="0" err="1" smtClean="0"/>
              <a:t>attamch</a:t>
            </a:r>
            <a:r>
              <a:rPr lang="en-US" sz="800" dirty="0" smtClean="0"/>
              <a:t> memory/</a:t>
            </a:r>
            <a:r>
              <a:rPr lang="en-US" sz="800" dirty="0" err="1" smtClean="0"/>
              <a:t>terrocot</a:t>
            </a:r>
            <a:r>
              <a:rPr lang="en-US" sz="800" dirty="0" smtClean="0"/>
              <a:t> (</a:t>
            </a:r>
            <a:r>
              <a:rPr lang="en-US" sz="800" dirty="0" err="1" smtClean="0"/>
              <a:t>indai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RAM, BAY-RAM: HOMICIDE:AUSLAENDER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7334980" y="2916550"/>
            <a:ext cx="2271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sex more </a:t>
            </a:r>
            <a:r>
              <a:rPr lang="en-US" sz="800" strike="sngStrike" dirty="0" err="1" smtClean="0"/>
              <a:t>amy</a:t>
            </a:r>
            <a:r>
              <a:rPr lang="en-US" sz="800" strike="sngStrike" dirty="0" smtClean="0"/>
              <a:t> ; </a:t>
            </a:r>
            <a:r>
              <a:rPr lang="en-US" sz="800" dirty="0" smtClean="0"/>
              <a:t>POLICE:DOCS.</a:t>
            </a:r>
            <a:r>
              <a:rPr lang="en-US" sz="800" strike="sngStrike" dirty="0" smtClean="0"/>
              <a:t> Invert marathon</a:t>
            </a:r>
          </a:p>
          <a:p>
            <a:r>
              <a:rPr lang="en-US" sz="800" strike="sngStrike" dirty="0" smtClean="0"/>
              <a:t>Build processor</a:t>
            </a:r>
          </a:p>
          <a:p>
            <a:r>
              <a:rPr lang="en-US" sz="800" dirty="0" smtClean="0"/>
              <a:t>[x]no</a:t>
            </a:r>
            <a:endParaRPr lang="en-US" sz="800" dirty="0"/>
          </a:p>
        </p:txBody>
      </p:sp>
      <p:sp>
        <p:nvSpPr>
          <p:cNvPr id="71" name="Rectangle 70"/>
          <p:cNvSpPr/>
          <p:nvPr/>
        </p:nvSpPr>
        <p:spPr>
          <a:xfrm>
            <a:off x="5047012" y="3742573"/>
            <a:ext cx="6222871" cy="324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CPVA.DOCUMETNAOTN:HOMCEP:CHANLRO(</a:t>
            </a:r>
            <a:r>
              <a:rPr lang="en-US" dirty="0" err="1" smtClean="0"/>
              <a:t>ddr</a:t>
            </a:r>
            <a:r>
              <a:rPr lang="en-US" dirty="0" smtClean="0"/>
              <a:t> ram/</a:t>
            </a:r>
            <a:r>
              <a:rPr lang="en-US" dirty="0" err="1" smtClean="0"/>
              <a:t>nam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9462304" y="3921546"/>
            <a:ext cx="2151764" cy="1458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033080" y="3160807"/>
            <a:ext cx="21868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</a:p>
          <a:p>
            <a:r>
              <a:rPr lang="en-US" sz="800" strike="sngStrike" dirty="0" smtClean="0"/>
              <a:t>Phi(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more sex than </a:t>
            </a:r>
            <a:r>
              <a:rPr lang="en-US" sz="800" strike="sngStrike" dirty="0" err="1" smtClean="0"/>
              <a:t>kibmery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ee</a:t>
            </a:r>
            <a:r>
              <a:rPr lang="en-US" sz="800" strike="sngStrike" dirty="0" smtClean="0"/>
              <a:t>)aim-</a:t>
            </a:r>
            <a:r>
              <a:rPr lang="en-US" sz="800" strike="sngStrike" dirty="0" err="1" smtClean="0"/>
              <a:t>ee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amy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5157819" y="4114927"/>
            <a:ext cx="293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Intenral</a:t>
            </a:r>
            <a:r>
              <a:rPr lang="en-US" sz="800" strike="sngStrike" dirty="0" smtClean="0"/>
              <a:t> DDR </a:t>
            </a:r>
            <a:r>
              <a:rPr lang="en-US" sz="800" strike="sngStrike" dirty="0" err="1" smtClean="0"/>
              <a:t>meroty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Siemeon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Inforn</a:t>
            </a:r>
            <a:r>
              <a:rPr lang="en-US" sz="800" strike="sngStrike" dirty="0" smtClean="0"/>
              <a:t> CHIEF ARHCIE IBM </a:t>
            </a:r>
            <a:r>
              <a:rPr lang="en-US" sz="800" strike="sngStrike" dirty="0" err="1" smtClean="0"/>
              <a:t>equivmetl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Infoan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cenehr</a:t>
            </a:r>
            <a:r>
              <a:rPr lang="en-US" sz="800" strike="sngStrike" dirty="0" smtClean="0"/>
              <a:t> engineering </a:t>
            </a:r>
            <a:r>
              <a:rPr lang="en-US" sz="800" strike="sngStrike" dirty="0" err="1" smtClean="0"/>
              <a:t>douemtation</a:t>
            </a:r>
            <a:endParaRPr lang="en-US" sz="800" strike="sngStrike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 flipV="1">
            <a:off x="3811929" y="1737835"/>
            <a:ext cx="1547149" cy="14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3068261" y="1453797"/>
            <a:ext cx="1048468" cy="62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4573929" y="29418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5321702" y="1844852"/>
            <a:ext cx="111258" cy="10881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3050074" y="1554478"/>
            <a:ext cx="99899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REGISTER: 00X01: A</a:t>
            </a:r>
            <a:endParaRPr lang="en-US" sz="800" dirty="0"/>
          </a:p>
        </p:txBody>
      </p:sp>
      <p:cxnSp>
        <p:nvCxnSpPr>
          <p:cNvPr id="83" name="Straight Arrow Connector 82"/>
          <p:cNvCxnSpPr/>
          <p:nvPr/>
        </p:nvCxnSpPr>
        <p:spPr>
          <a:xfrm flipV="1">
            <a:off x="3263900" y="1737835"/>
            <a:ext cx="548029" cy="1050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9301" y="2586218"/>
            <a:ext cx="32608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CVPA.(</a:t>
            </a:r>
            <a:r>
              <a:rPr lang="en-US" sz="800" dirty="0" err="1" smtClean="0"/>
              <a:t>roth</a:t>
            </a:r>
            <a:r>
              <a:rPr lang="en-US" sz="800" dirty="0" smtClean="0"/>
              <a:t> </a:t>
            </a:r>
            <a:r>
              <a:rPr lang="en-US" sz="800" dirty="0" err="1" smtClean="0"/>
              <a:t>frambuffer</a:t>
            </a:r>
            <a:r>
              <a:rPr lang="en-US" sz="800" dirty="0" smtClean="0"/>
              <a:t> mp3 </a:t>
            </a:r>
            <a:r>
              <a:rPr lang="en-US" sz="800" dirty="0" err="1" smtClean="0"/>
              <a:t>insuteit</a:t>
            </a:r>
            <a:r>
              <a:rPr lang="en-US" sz="800" dirty="0" smtClean="0"/>
              <a:t> </a:t>
            </a:r>
            <a:r>
              <a:rPr lang="en-US" sz="800" dirty="0" err="1" smtClean="0"/>
              <a:t>fraundhoffer</a:t>
            </a:r>
            <a:r>
              <a:rPr lang="en-US" sz="800" dirty="0" smtClean="0"/>
              <a:t>)</a:t>
            </a:r>
          </a:p>
          <a:p>
            <a:r>
              <a:rPr lang="en-US" sz="800" dirty="0" err="1" smtClean="0"/>
              <a:t>Nelslty</a:t>
            </a:r>
            <a:r>
              <a:rPr lang="en-US" sz="800" dirty="0" smtClean="0"/>
              <a:t> ; </a:t>
            </a:r>
            <a:r>
              <a:rPr lang="en-US" sz="800" dirty="0" err="1" smtClean="0"/>
              <a:t>SQ.vans</a:t>
            </a:r>
            <a:endParaRPr lang="en-US" sz="800" dirty="0" smtClean="0"/>
          </a:p>
          <a:p>
            <a:r>
              <a:rPr lang="en-US" sz="800" dirty="0" smtClean="0"/>
              <a:t>IMPORT KOCHMAN.DEA(</a:t>
            </a:r>
            <a:r>
              <a:rPr lang="en-US" sz="800" dirty="0" err="1" smtClean="0"/>
              <a:t>crack,cocain,netley</a:t>
            </a:r>
            <a:r>
              <a:rPr lang="en-US" sz="800" dirty="0" smtClean="0"/>
              <a:t>)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FBI:DEAUTLA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pineborok</a:t>
            </a:r>
            <a:r>
              <a:rPr lang="en-US" sz="800" strike="sngStrike" dirty="0" smtClean="0"/>
              <a:t>)0.1 NAME CHANE(</a:t>
            </a:r>
            <a:r>
              <a:rPr lang="en-US" sz="800" strike="sngStrike" dirty="0" err="1" smtClean="0"/>
              <a:t>frepizza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</a:t>
            </a:r>
            <a:r>
              <a:rPr lang="en-US" sz="800" strike="sngStrike" dirty="0" smtClean="0"/>
              <a:t>JB/JP</a:t>
            </a:r>
            <a:endParaRPr lang="en-US" sz="800" strike="sngStrike" dirty="0"/>
          </a:p>
        </p:txBody>
      </p:sp>
      <p:cxnSp>
        <p:nvCxnSpPr>
          <p:cNvPr id="86" name="Straight Connector 85"/>
          <p:cNvCxnSpPr/>
          <p:nvPr/>
        </p:nvCxnSpPr>
        <p:spPr>
          <a:xfrm flipH="1">
            <a:off x="219919" y="2648673"/>
            <a:ext cx="2205781" cy="11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807" y="1609675"/>
            <a:ext cx="323952" cy="32395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0751" y="1617695"/>
            <a:ext cx="302236" cy="30223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79" y="1625983"/>
            <a:ext cx="210926" cy="32102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664" y="1617695"/>
            <a:ext cx="240932" cy="323942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7493969" y="1661635"/>
            <a:ext cx="1649082" cy="182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7974957" y="1334133"/>
            <a:ext cx="4539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ATB.eval</a:t>
            </a:r>
            <a:r>
              <a:rPr lang="en-US" dirty="0" smtClean="0"/>
              <a:t>.(NAME CHANE(</a:t>
            </a:r>
            <a:r>
              <a:rPr lang="en-US" strike="sngStrike" dirty="0" err="1" smtClean="0"/>
              <a:t>amiga</a:t>
            </a:r>
            <a:r>
              <a:rPr lang="en-US" strike="sngStrike" dirty="0" smtClean="0"/>
              <a:t> warped record)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800" strike="sngStrike" dirty="0" smtClean="0"/>
              <a:t>W/</a:t>
            </a:r>
            <a:r>
              <a:rPr lang="en-US" sz="800" strike="sngStrike" dirty="0" err="1" smtClean="0"/>
              <a:t>SAM.oskari</a:t>
            </a:r>
            <a:r>
              <a:rPr lang="en-US" sz="800" strike="sngStrike" dirty="0" smtClean="0"/>
              <a:t> NVIDA kinder porno</a:t>
            </a:r>
            <a:endParaRPr lang="en-US" sz="800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8002769" y="1220842"/>
            <a:ext cx="1710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Sweidht</a:t>
            </a:r>
            <a:r>
              <a:rPr lang="en-US" sz="800" strike="sngStrike" dirty="0" smtClean="0"/>
              <a:t> !</a:t>
            </a:r>
            <a:r>
              <a:rPr lang="en-US" sz="800" strike="sngStrike" dirty="0" err="1" smtClean="0"/>
              <a:t>Swdisi</a:t>
            </a:r>
            <a:r>
              <a:rPr lang="en-US" sz="800" strike="sngStrike" dirty="0" smtClean="0"/>
              <a:t> 1/0 </a:t>
            </a:r>
            <a:r>
              <a:rPr lang="en-US" sz="800" strike="sngStrike" dirty="0" err="1" smtClean="0"/>
              <a:t>oskar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petersson</a:t>
            </a:r>
            <a:endParaRPr lang="en-US" sz="800" strike="sngStrike" dirty="0"/>
          </a:p>
        </p:txBody>
      </p:sp>
      <p:sp>
        <p:nvSpPr>
          <p:cNvPr id="65" name="Rectangle 64"/>
          <p:cNvSpPr/>
          <p:nvPr/>
        </p:nvSpPr>
        <p:spPr>
          <a:xfrm>
            <a:off x="2693043" y="2076793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 __</a:t>
            </a:r>
            <a:r>
              <a:rPr lang="en-US" sz="800" dirty="0" err="1"/>
              <a:t>asm</a:t>
            </a:r>
            <a:r>
              <a:rPr lang="en-US" sz="800" dirty="0"/>
              <a:t>__ ( "</a:t>
            </a:r>
            <a:r>
              <a:rPr lang="en-US" sz="800" dirty="0" err="1"/>
              <a:t>movl</a:t>
            </a:r>
            <a:r>
              <a:rPr lang="en-US" sz="800" dirty="0"/>
              <a:t> $30, %%</a:t>
            </a:r>
            <a:r>
              <a:rPr lang="en-US" sz="800" dirty="0" err="1"/>
              <a:t>eax</a:t>
            </a:r>
            <a:r>
              <a:rPr lang="en-US" sz="800" dirty="0"/>
              <a:t>;"</a:t>
            </a:r>
          </a:p>
          <a:p>
            <a:r>
              <a:rPr lang="en-US" sz="800" dirty="0"/>
              <a:t>                "</a:t>
            </a:r>
            <a:r>
              <a:rPr lang="en-US" sz="800" dirty="0" err="1"/>
              <a:t>movl</a:t>
            </a:r>
            <a:r>
              <a:rPr lang="en-US" sz="800" dirty="0"/>
              <a:t> $10, %%</a:t>
            </a:r>
            <a:r>
              <a:rPr lang="en-US" sz="800" dirty="0" err="1"/>
              <a:t>ebx</a:t>
            </a:r>
            <a:r>
              <a:rPr lang="en-US" sz="800" dirty="0"/>
              <a:t>;"</a:t>
            </a:r>
          </a:p>
          <a:p>
            <a:r>
              <a:rPr lang="en-US" sz="800" dirty="0"/>
              <a:t>                "</a:t>
            </a:r>
            <a:r>
              <a:rPr lang="en-US" sz="800" dirty="0" err="1"/>
              <a:t>subl</a:t>
            </a:r>
            <a:r>
              <a:rPr lang="en-US" sz="800" dirty="0"/>
              <a:t> %%</a:t>
            </a:r>
            <a:r>
              <a:rPr lang="en-US" sz="800" dirty="0" err="1"/>
              <a:t>ebx</a:t>
            </a:r>
            <a:r>
              <a:rPr lang="en-US" sz="800" dirty="0"/>
              <a:t>, %%</a:t>
            </a:r>
            <a:r>
              <a:rPr lang="en-US" sz="800" dirty="0" err="1"/>
              <a:t>eax</a:t>
            </a:r>
            <a:r>
              <a:rPr lang="en-US" sz="800" dirty="0"/>
              <a:t> ":"=a"(res));</a:t>
            </a:r>
          </a:p>
        </p:txBody>
      </p:sp>
    </p:spTree>
    <p:extLst>
      <p:ext uri="{BB962C8B-B14F-4D97-AF65-F5344CB8AC3E}">
        <p14:creationId xmlns:p14="http://schemas.microsoft.com/office/powerpoint/2010/main" val="446494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446" y="4907664"/>
            <a:ext cx="615629" cy="923443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585995" y="5162308"/>
            <a:ext cx="1886673" cy="868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037407" y="4201610"/>
            <a:ext cx="843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37002" y="4201610"/>
            <a:ext cx="167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GARY, STEPHAIE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974957" y="4201610"/>
            <a:ext cx="201399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64323" y="3832278"/>
            <a:ext cx="2643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</a:t>
            </a:r>
            <a:r>
              <a:rPr lang="en-US" dirty="0" err="1" smtClean="0"/>
              <a:t>freee</a:t>
            </a:r>
            <a:r>
              <a:rPr lang="en-US" dirty="0" smtClean="0"/>
              <a:t> pizza)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811115" y="4016944"/>
            <a:ext cx="1624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472668" y="4681959"/>
            <a:ext cx="265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Bakske</a:t>
            </a:r>
            <a:r>
              <a:rPr lang="en-US" strike="sngStrike" dirty="0" smtClean="0"/>
              <a:t> ball </a:t>
            </a:r>
            <a:r>
              <a:rPr lang="en-US" strike="sngStrike" dirty="0" err="1" smtClean="0"/>
              <a:t>tahoo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thun</a:t>
            </a:r>
            <a:r>
              <a:rPr lang="en-US" strike="sngStrike" dirty="0" smtClean="0"/>
              <a:t> life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8137002" y="4681959"/>
            <a:ext cx="78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MATE: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55" name="Rectangle 5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60" y="2509742"/>
            <a:ext cx="5083810" cy="285964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331460" y="1623996"/>
            <a:ext cx="2512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VIRGINIA:CIA:PRESIDENT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863" y="2003472"/>
            <a:ext cx="417762" cy="41776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406814" y="2081837"/>
            <a:ext cx="937178" cy="2363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037407" y="2488614"/>
            <a:ext cx="42767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2000/1 WAR(B-10)-&gt;LARRYSR.WHITEHOUSE</a:t>
            </a:r>
          </a:p>
          <a:p>
            <a:r>
              <a:rPr lang="en-US" dirty="0"/>
              <a:t>	</a:t>
            </a:r>
            <a:r>
              <a:rPr lang="en-US" dirty="0" smtClean="0"/>
              <a:t>PHILLS-&gt;WHITEHOSUE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037407" y="3187400"/>
            <a:ext cx="4398380" cy="4193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909" y="5659709"/>
            <a:ext cx="1923810" cy="1057143"/>
          </a:xfrm>
          <a:prstGeom prst="rect">
            <a:avLst/>
          </a:prstGeom>
        </p:spPr>
      </p:pic>
      <p:sp>
        <p:nvSpPr>
          <p:cNvPr id="63" name="Oval 62"/>
          <p:cNvSpPr/>
          <p:nvPr/>
        </p:nvSpPr>
        <p:spPr>
          <a:xfrm>
            <a:off x="206009" y="5889262"/>
            <a:ext cx="2250902" cy="827590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296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66755" y="3565002"/>
            <a:ext cx="4919241" cy="648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 CACHE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91628" y="298468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53691" y="2465408"/>
            <a:ext cx="1178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 intel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marx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889357" y="2245489"/>
            <a:ext cx="1145894" cy="71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26370" y="2962061"/>
            <a:ext cx="1035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86" y="4689193"/>
            <a:ext cx="2857500" cy="16002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72273" y="4689193"/>
            <a:ext cx="3865945" cy="126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402957" y="3354014"/>
            <a:ext cx="723419" cy="187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57195" y="1423686"/>
            <a:ext cx="2314937" cy="17456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07129" y="1875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59529" y="2027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811929" y="21798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64329" y="23322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16729" y="24846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269129" y="2637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21529" y="2789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13317" y="4294286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192456" y="56714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344856" y="58238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497256" y="59762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649656" y="61286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00" y="5542150"/>
            <a:ext cx="543063" cy="543063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5741043" y="5341882"/>
            <a:ext cx="2812648" cy="1215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89060" y="4783888"/>
            <a:ext cx="347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nework</a:t>
            </a:r>
            <a:r>
              <a:rPr lang="en-US" strike="sngStrike" dirty="0" smtClean="0"/>
              <a:t> </a:t>
            </a:r>
            <a:r>
              <a:rPr lang="en-US" dirty="0" smtClean="0"/>
              <a:t>WHITE </a:t>
            </a:r>
            <a:r>
              <a:rPr lang="en-US" strike="sngStrike" dirty="0" smtClean="0"/>
              <a:t>suite</a:t>
            </a:r>
          </a:p>
          <a:p>
            <a:r>
              <a:rPr lang="en-US" dirty="0" smtClean="0"/>
              <a:t>GOV. SWAZEGGER JOESPHE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356" y="5543076"/>
            <a:ext cx="557250" cy="74631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7801337" y="5755799"/>
            <a:ext cx="1527858" cy="392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309904" y="5649659"/>
            <a:ext cx="25292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HOMICDIE:JSUES:SUCIDE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0.1 </a:t>
            </a:r>
            <a:r>
              <a:rPr lang="en-US" sz="800" dirty="0" err="1" smtClean="0"/>
              <a:t>jason</a:t>
            </a:r>
            <a:r>
              <a:rPr lang="en-US" sz="800" dirty="0" smtClean="0"/>
              <a:t>: tom, why did </a:t>
            </a:r>
            <a:r>
              <a:rPr lang="en-US" sz="800" dirty="0" err="1" smtClean="0"/>
              <a:t>jeuse</a:t>
            </a:r>
            <a:r>
              <a:rPr lang="en-US" sz="800" dirty="0" smtClean="0"/>
              <a:t> even</a:t>
            </a:r>
          </a:p>
          <a:p>
            <a:r>
              <a:rPr lang="en-US" sz="800" dirty="0" smtClean="0"/>
              <a:t>Go to the romans if he is the son</a:t>
            </a:r>
          </a:p>
          <a:p>
            <a:r>
              <a:rPr lang="en-US" sz="800" dirty="0" smtClean="0"/>
              <a:t>Of god? And know everything?</a:t>
            </a:r>
          </a:p>
          <a:p>
            <a:r>
              <a:rPr lang="en-US" sz="800" dirty="0" smtClean="0"/>
              <a:t>x/y </a:t>
            </a:r>
            <a:r>
              <a:rPr lang="en-US" sz="800" dirty="0" err="1" smtClean="0"/>
              <a:t>HOMCDP:JSEUSE;SUCIDE.nonPIceCfg</a:t>
            </a:r>
            <a:endParaRPr lang="en-US" sz="800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9281025" y="6289393"/>
            <a:ext cx="484437" cy="40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309904" y="6115271"/>
            <a:ext cx="1807580" cy="14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9462304" y="6036175"/>
            <a:ext cx="1807580" cy="14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43" y="5514352"/>
            <a:ext cx="210926" cy="32102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7156748" y="5537082"/>
            <a:ext cx="1527858" cy="392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69131" y="539843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Chad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219919" y="1504709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2010 13Y</a:t>
            </a:r>
          </a:p>
          <a:p>
            <a:r>
              <a:rPr lang="en-US" sz="800" dirty="0" smtClean="0"/>
              <a:t>2007 US-DOC</a:t>
            </a:r>
          </a:p>
          <a:p>
            <a:r>
              <a:rPr lang="en-US" sz="800" dirty="0" smtClean="0"/>
              <a:t>2010 DE-DOCS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219919" y="1368503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VIRGINIA:CIA:PRESIDENT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71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07129" y="1875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59529" y="2027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811929" y="21798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64329" y="23322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19919" y="1504709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2010 13Y</a:t>
            </a:r>
          </a:p>
          <a:p>
            <a:r>
              <a:rPr lang="en-US" sz="800" dirty="0" smtClean="0"/>
              <a:t>2007 US-DOC</a:t>
            </a:r>
          </a:p>
          <a:p>
            <a:r>
              <a:rPr lang="en-US" sz="800" dirty="0" smtClean="0"/>
              <a:t>2010 DE-DOCS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219919" y="1368503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VIRGINIA:CIA:PRESIDENT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549" y="4391732"/>
            <a:ext cx="4051733" cy="22791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549" y="1998755"/>
            <a:ext cx="4059140" cy="22832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0100" y="2355448"/>
            <a:ext cx="40864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Does PENOGN.BAE.STUDNE.PRICE.JRS</a:t>
            </a:r>
          </a:p>
          <a:p>
            <a:r>
              <a:rPr lang="en-US" dirty="0"/>
              <a:t>	</a:t>
            </a:r>
            <a:r>
              <a:rPr lang="en-US" dirty="0" err="1" smtClean="0"/>
              <a:t>undster</a:t>
            </a:r>
            <a:r>
              <a:rPr lang="en-US" dirty="0" smtClean="0"/>
              <a:t> </a:t>
            </a:r>
            <a:r>
              <a:rPr lang="en-US" dirty="0" err="1" smtClean="0"/>
              <a:t>sthis</a:t>
            </a:r>
            <a:endParaRPr lang="en-US" dirty="0" smtClean="0"/>
          </a:p>
          <a:p>
            <a:r>
              <a:rPr lang="en-US" sz="800" strike="sngStrike" dirty="0" smtClean="0"/>
              <a:t>01. </a:t>
            </a:r>
            <a:r>
              <a:rPr lang="en-US" sz="800" strike="sngStrike" dirty="0" err="1" smtClean="0"/>
              <a:t>Contnet</a:t>
            </a:r>
            <a:r>
              <a:rPr lang="en-US" sz="800" strike="sngStrike" dirty="0" smtClean="0"/>
              <a:t> item. </a:t>
            </a:r>
            <a:r>
              <a:rPr lang="en-US" sz="800" dirty="0" smtClean="0"/>
              <a:t>CIVIEL CODE </a:t>
            </a:r>
            <a:r>
              <a:rPr lang="en-US" sz="800" dirty="0" err="1" smtClean="0"/>
              <a:t>girld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lisnt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slavegirl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07200" y="3450913"/>
            <a:ext cx="491205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Checkpoints with understanding from </a:t>
            </a:r>
          </a:p>
          <a:p>
            <a:r>
              <a:rPr lang="en-US" dirty="0" smtClean="0"/>
              <a:t>Court Librarians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COURT LIBRAYR PENTONG BSE TSUTDNE PRICE JRS</a:t>
            </a:r>
          </a:p>
          <a:p>
            <a:endParaRPr lang="en-US" dirty="0"/>
          </a:p>
          <a:p>
            <a:r>
              <a:rPr lang="en-US" sz="7200" b="1" dirty="0" smtClean="0"/>
              <a:t>CPVA	</a:t>
            </a:r>
            <a:r>
              <a:rPr lang="en-US" sz="1000" b="1" dirty="0" err="1" smtClean="0"/>
              <a:t>interupts</a:t>
            </a:r>
            <a:endParaRPr lang="en-US" sz="1000" b="1" dirty="0"/>
          </a:p>
        </p:txBody>
      </p:sp>
      <p:cxnSp>
        <p:nvCxnSpPr>
          <p:cNvPr id="9" name="Straight Connector 8"/>
          <p:cNvCxnSpPr/>
          <p:nvPr/>
        </p:nvCxnSpPr>
        <p:spPr>
          <a:xfrm flipH="1" flipV="1">
            <a:off x="6921500" y="3657600"/>
            <a:ext cx="4315040" cy="5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21500" y="5589960"/>
            <a:ext cx="72903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z="8800" dirty="0"/>
              <a:t>PRICE. </a:t>
            </a:r>
            <a:r>
              <a:rPr lang="en-US" sz="4000" dirty="0"/>
              <a:t>§</a:t>
            </a:r>
            <a:r>
              <a:rPr lang="en-US" sz="4000" dirty="0" smtClean="0"/>
              <a:t>31Kodomplicht</a:t>
            </a:r>
            <a:endParaRPr lang="en-US" sz="40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200900" y="2191473"/>
            <a:ext cx="774057" cy="590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8127357" y="2795064"/>
            <a:ext cx="1596180" cy="129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864" y="1446219"/>
            <a:ext cx="1133475" cy="6381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6536" y="1280274"/>
            <a:ext cx="1254235" cy="86867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7587928" y="1504709"/>
            <a:ext cx="844229" cy="4940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8714490" y="1289622"/>
            <a:ext cx="1607314" cy="7821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49271" y="2021904"/>
            <a:ext cx="2801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 </a:t>
            </a:r>
            <a:r>
              <a:rPr lang="en-US" strike="sngStrike" dirty="0" err="1" smtClean="0"/>
              <a:t>Swedih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AmericnaFamly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6807200" y="1014668"/>
            <a:ext cx="5262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PRESIENT:BLACK:PRICE:JRS:CHECKPONIT CHALIE:DAILY</a:t>
            </a:r>
          </a:p>
          <a:p>
            <a:r>
              <a:rPr lang="en-US" dirty="0" smtClean="0"/>
              <a:t>CPVA:</a:t>
            </a:r>
            <a:r>
              <a:rPr lang="en" b="1" dirty="0"/>
              <a:t>§</a:t>
            </a:r>
            <a:r>
              <a:rPr lang="en-US" dirty="0" smtClean="0"/>
              <a:t>187:PREA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44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6630273" y="1793180"/>
            <a:ext cx="1391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dj.</a:t>
            </a:r>
            <a:r>
              <a:rPr lang="en-US" sz="800" dirty="0" err="1" smtClean="0"/>
              <a:t>CPVA.nonPolciLife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66755" y="3963614"/>
            <a:ext cx="4919241" cy="24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 CACHE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656162" y="298468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82050" y="1513934"/>
            <a:ext cx="7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dirty="0" err="1" smtClean="0"/>
              <a:t>marx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854729" y="2010587"/>
            <a:ext cx="1035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86" y="4689193"/>
            <a:ext cx="2857500" cy="16002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72273" y="4689193"/>
            <a:ext cx="3865945" cy="126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402957" y="3354014"/>
            <a:ext cx="723419" cy="187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57195" y="1423686"/>
            <a:ext cx="2314937" cy="17456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07129" y="1875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59529" y="2027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811929" y="21798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64329" y="23322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16729" y="24846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269129" y="2637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21529" y="2789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13317" y="4294286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602800" y="5949061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5755200" y="6101461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907600" y="6253861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060000" y="6406261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9044" y="5819809"/>
            <a:ext cx="543063" cy="543063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5151387" y="5619541"/>
            <a:ext cx="2812648" cy="1215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799404" y="5061547"/>
            <a:ext cx="347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nework</a:t>
            </a:r>
            <a:r>
              <a:rPr lang="en-US" strike="sngStrike" dirty="0" smtClean="0"/>
              <a:t> </a:t>
            </a:r>
            <a:r>
              <a:rPr lang="en-US" dirty="0" smtClean="0"/>
              <a:t>WHITE </a:t>
            </a:r>
            <a:r>
              <a:rPr lang="en-US" strike="sngStrike" dirty="0" smtClean="0"/>
              <a:t>suite</a:t>
            </a:r>
          </a:p>
          <a:p>
            <a:r>
              <a:rPr lang="en-US" dirty="0" smtClean="0"/>
              <a:t>GOV. SWAZEGGER JOESPHE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7700" y="5820735"/>
            <a:ext cx="557250" cy="74631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7211681" y="6033458"/>
            <a:ext cx="1527858" cy="392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720248" y="5927318"/>
            <a:ext cx="25292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HOMICDIE:JSUES:SUCIDE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0.1 </a:t>
            </a:r>
            <a:r>
              <a:rPr lang="en-US" sz="800" dirty="0" err="1" smtClean="0"/>
              <a:t>jason</a:t>
            </a:r>
            <a:r>
              <a:rPr lang="en-US" sz="800" dirty="0" smtClean="0"/>
              <a:t>: tom, why did </a:t>
            </a:r>
            <a:r>
              <a:rPr lang="en-US" sz="800" dirty="0" err="1" smtClean="0"/>
              <a:t>jeuse</a:t>
            </a:r>
            <a:r>
              <a:rPr lang="en-US" sz="800" dirty="0" smtClean="0"/>
              <a:t> even</a:t>
            </a:r>
          </a:p>
          <a:p>
            <a:r>
              <a:rPr lang="en-US" sz="800" dirty="0" smtClean="0"/>
              <a:t>Go to the romans if he is the son</a:t>
            </a:r>
          </a:p>
          <a:p>
            <a:r>
              <a:rPr lang="en-US" sz="800" dirty="0" smtClean="0"/>
              <a:t>Of god? And know everything?</a:t>
            </a:r>
          </a:p>
          <a:p>
            <a:r>
              <a:rPr lang="en-US" sz="800" dirty="0" smtClean="0"/>
              <a:t>x/y </a:t>
            </a:r>
            <a:r>
              <a:rPr lang="en-US" sz="800" dirty="0" err="1" smtClean="0"/>
              <a:t>HOMCDP:JSEUSE;SUCIDE.nonPIceCfg</a:t>
            </a:r>
            <a:endParaRPr lang="en-US" sz="800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8691369" y="6567052"/>
            <a:ext cx="484437" cy="40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8720248" y="6392930"/>
            <a:ext cx="1807580" cy="14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8872648" y="6313834"/>
            <a:ext cx="1807580" cy="14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387" y="5792011"/>
            <a:ext cx="210926" cy="32102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6567092" y="5814741"/>
            <a:ext cx="1527858" cy="392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779475" y="5676091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Chad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219919" y="1504709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2010 13Y</a:t>
            </a:r>
          </a:p>
          <a:p>
            <a:r>
              <a:rPr lang="en-US" sz="800" dirty="0" smtClean="0"/>
              <a:t>2007 US-DOC</a:t>
            </a:r>
          </a:p>
          <a:p>
            <a:r>
              <a:rPr lang="en-US" sz="800" dirty="0" smtClean="0"/>
              <a:t>2010 DE-DOCS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219919" y="1368503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VIRGINIA:CIA:PRESIDENT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64842" y="263477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__</a:t>
            </a:r>
            <a:r>
              <a:rPr lang="en-US" dirty="0" err="1"/>
              <a:t>asm</a:t>
            </a:r>
            <a:r>
              <a:rPr lang="en-US" dirty="0"/>
              <a:t>__ ( "</a:t>
            </a:r>
            <a:r>
              <a:rPr lang="en-US" dirty="0" err="1"/>
              <a:t>movl</a:t>
            </a:r>
            <a:r>
              <a:rPr lang="en-US" dirty="0"/>
              <a:t> $30, %%</a:t>
            </a:r>
            <a:r>
              <a:rPr lang="en-US" dirty="0" err="1"/>
              <a:t>eax</a:t>
            </a:r>
            <a:r>
              <a:rPr lang="en-US" dirty="0"/>
              <a:t>;"</a:t>
            </a:r>
          </a:p>
          <a:p>
            <a:r>
              <a:rPr lang="en-US" dirty="0"/>
              <a:t>                "</a:t>
            </a:r>
            <a:r>
              <a:rPr lang="en-US" dirty="0" err="1"/>
              <a:t>movl</a:t>
            </a:r>
            <a:r>
              <a:rPr lang="en-US" dirty="0"/>
              <a:t> $10, %%</a:t>
            </a:r>
            <a:r>
              <a:rPr lang="en-US" dirty="0" err="1"/>
              <a:t>ebx</a:t>
            </a:r>
            <a:r>
              <a:rPr lang="en-US" dirty="0"/>
              <a:t>;"</a:t>
            </a:r>
          </a:p>
          <a:p>
            <a:r>
              <a:rPr lang="en-US" dirty="0"/>
              <a:t>                "</a:t>
            </a:r>
            <a:r>
              <a:rPr lang="en-US" dirty="0" err="1"/>
              <a:t>subl</a:t>
            </a:r>
            <a:r>
              <a:rPr lang="en-US" dirty="0"/>
              <a:t> %%</a:t>
            </a:r>
            <a:r>
              <a:rPr lang="en-US" dirty="0" err="1"/>
              <a:t>ebx</a:t>
            </a:r>
            <a:r>
              <a:rPr lang="en-US" dirty="0"/>
              <a:t>, %%</a:t>
            </a:r>
            <a:r>
              <a:rPr lang="en-US" dirty="0" err="1"/>
              <a:t>eax</a:t>
            </a:r>
            <a:r>
              <a:rPr lang="en-US" dirty="0"/>
              <a:t> ":"=a"(res));</a:t>
            </a:r>
          </a:p>
        </p:txBody>
      </p:sp>
      <p:sp>
        <p:nvSpPr>
          <p:cNvPr id="4" name="Rectangle 3"/>
          <p:cNvSpPr/>
          <p:nvPr/>
        </p:nvSpPr>
        <p:spPr>
          <a:xfrm>
            <a:off x="7864998" y="2131947"/>
            <a:ext cx="1774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_start: pop </a:t>
            </a:r>
            <a:r>
              <a:rPr lang="en-US" altLang="en-US" dirty="0" err="1">
                <a:solidFill>
                  <a:srgbClr val="000000"/>
                </a:solidFill>
                <a:latin typeface="Arial Unicode MS"/>
              </a:rPr>
              <a:t>ebx</a:t>
            </a:r>
            <a:r>
              <a:rPr lang="en-US" altLang="en-US" dirty="0">
                <a:solidFill>
                  <a:srgbClr val="000000"/>
                </a:solidFill>
                <a:latin typeface="Arial Unicode MS"/>
              </a:rPr>
              <a:t> </a:t>
            </a:r>
            <a:endParaRPr lang="en-US" altLang="en-US" sz="4000" dirty="0"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64998" y="2507848"/>
            <a:ext cx="16065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“POPEN”(</a:t>
            </a:r>
            <a:r>
              <a:rPr lang="en-US" strike="sngStrike" dirty="0" err="1" smtClean="0"/>
              <a:t>tranl</a:t>
            </a:r>
            <a:r>
              <a:rPr lang="en-US" strike="sngStrike" dirty="0" smtClean="0"/>
              <a:t>)</a:t>
            </a:r>
          </a:p>
          <a:p>
            <a:r>
              <a:rPr lang="en-US" sz="800" strike="sngStrike" dirty="0" err="1" smtClean="0"/>
              <a:t>Ghohe</a:t>
            </a:r>
            <a:r>
              <a:rPr lang="en-US" sz="800" strike="sngStrike" dirty="0" smtClean="0"/>
              <a:t>(Dell .dorm).</a:t>
            </a:r>
            <a:r>
              <a:rPr lang="en-US" sz="800" strike="sngStrike" dirty="0" err="1" smtClean="0"/>
              <a:t>avg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148" y="1434126"/>
            <a:ext cx="2390775" cy="1914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52" y="3447978"/>
            <a:ext cx="2220744" cy="137919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39762" y="2396918"/>
            <a:ext cx="6719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 have sex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7419964" y="3360154"/>
            <a:ext cx="2051628" cy="88749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997718" y="3471596"/>
            <a:ext cx="1286637" cy="5302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057382" y="3508692"/>
            <a:ext cx="11673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Spy:Merkel:ricardo:bed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7407207" y="4396531"/>
            <a:ext cx="2051628" cy="74186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039038" y="4416757"/>
            <a:ext cx="1286637" cy="3272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511758" y="4892460"/>
            <a:ext cx="15359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ASSMEBLY:JOB: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8033425" y="4449310"/>
            <a:ext cx="15295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FEDERL JFK(PENTAON UNIVETYI(</a:t>
            </a:r>
          </a:p>
          <a:p>
            <a:r>
              <a:rPr lang="en-US" sz="800" dirty="0" err="1" smtClean="0"/>
              <a:t>Stenaie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7678078" y="4646955"/>
            <a:ext cx="1415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HOMCID:CAT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357" y="1327403"/>
            <a:ext cx="938254" cy="67437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446" y="1296171"/>
            <a:ext cx="717553" cy="717553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8385771" y="1234887"/>
            <a:ext cx="1073064" cy="8187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172937" y="1184565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</a:t>
            </a:r>
            <a:r>
              <a:rPr lang="en-US" sz="800" strike="sngStrike" dirty="0" smtClean="0"/>
              <a:t>.G-spot</a:t>
            </a:r>
            <a:endParaRPr lang="en-US" sz="800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499" y="1997265"/>
            <a:ext cx="570216" cy="140426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55" idx="2"/>
          </p:cNvCxnSpPr>
          <p:nvPr/>
        </p:nvCxnSpPr>
        <p:spPr>
          <a:xfrm flipH="1" flipV="1">
            <a:off x="8596484" y="2001773"/>
            <a:ext cx="1014751" cy="204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68" y="2027605"/>
            <a:ext cx="687227" cy="428307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080" y="1408430"/>
            <a:ext cx="297082" cy="40694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H="1" flipV="1">
            <a:off x="7697705" y="1362577"/>
            <a:ext cx="397245" cy="377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7072132" y="1292287"/>
            <a:ext cx="576749" cy="5448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109253" y="1349101"/>
            <a:ext cx="524144" cy="4443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6472107" y="1103769"/>
            <a:ext cx="2134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</a:t>
            </a:r>
            <a:r>
              <a:rPr lang="en-US" sz="800" strike="sngStrike" dirty="0" smtClean="0"/>
              <a:t> to pop </a:t>
            </a:r>
            <a:r>
              <a:rPr lang="en-US" sz="800" strike="sngStrike" dirty="0" err="1" smtClean="0"/>
              <a:t>infnace</a:t>
            </a:r>
            <a:r>
              <a:rPr lang="en-US" dirty="0" smtClean="0"/>
              <a:t> VIRINIA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7072132" y="1400009"/>
            <a:ext cx="561265" cy="3931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endCxn id="16" idx="3"/>
          </p:cNvCxnSpPr>
          <p:nvPr/>
        </p:nvCxnSpPr>
        <p:spPr>
          <a:xfrm flipH="1" flipV="1">
            <a:off x="9284355" y="3736745"/>
            <a:ext cx="938673" cy="2190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7962187" y="3458182"/>
            <a:ext cx="1338277" cy="347437"/>
          </a:xfrm>
          <a:prstGeom prst="rect">
            <a:avLst/>
          </a:prstGeom>
          <a:noFill/>
          <a:ln w="762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9103859" y="5681451"/>
            <a:ext cx="4168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Wood</a:t>
            </a:r>
            <a:r>
              <a:rPr lang="en-US" dirty="0" err="1" smtClean="0"/>
              <a:t>,</a:t>
            </a:r>
            <a:r>
              <a:rPr lang="en-US" strike="sngStrike" dirty="0" err="1" smtClean="0"/>
              <a:t>bed</a:t>
            </a:r>
            <a:r>
              <a:rPr lang="en-US" dirty="0" smtClean="0"/>
              <a:t> IPX ATOMICLCOI(</a:t>
            </a:r>
            <a:r>
              <a:rPr lang="en-US" strike="sngStrike" dirty="0" smtClean="0"/>
              <a:t>pergola wood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" y="4011550"/>
            <a:ext cx="1919158" cy="256618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0" y="6488668"/>
            <a:ext cx="2829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1:24 PM 6/7/2023 20Y Later</a:t>
            </a:r>
            <a:endParaRPr lang="en-US" dirty="0"/>
          </a:p>
        </p:txBody>
      </p:sp>
      <p:sp>
        <p:nvSpPr>
          <p:cNvPr id="80" name="Right Arrow 79"/>
          <p:cNvSpPr/>
          <p:nvPr/>
        </p:nvSpPr>
        <p:spPr>
          <a:xfrm>
            <a:off x="2162432" y="3348651"/>
            <a:ext cx="7113319" cy="344044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264842" y="3724136"/>
            <a:ext cx="2564972" cy="3110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2650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2036567" y="1618734"/>
            <a:ext cx="4114800" cy="34475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 TAHOE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982" y="1816442"/>
            <a:ext cx="5250249" cy="2953265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28" y="1303263"/>
            <a:ext cx="1488724" cy="203923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28613" y="1139535"/>
            <a:ext cx="1154192" cy="20608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28613" y="1291935"/>
            <a:ext cx="1306592" cy="2050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151367" y="1419622"/>
            <a:ext cx="5198076" cy="3646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826952" y="5177481"/>
            <a:ext cx="1163383" cy="1519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103817" y="5177481"/>
            <a:ext cx="3047550" cy="1519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781168" y="5449330"/>
            <a:ext cx="667264" cy="10503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242750" y="5589776"/>
            <a:ext cx="284205" cy="271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242750" y="5871720"/>
            <a:ext cx="284205" cy="2718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242750" y="5177481"/>
            <a:ext cx="165893" cy="160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242750" y="5329881"/>
            <a:ext cx="279375" cy="1486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110641" y="5100398"/>
            <a:ext cx="422466" cy="390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endCxn id="87" idx="1"/>
          </p:cNvCxnSpPr>
          <p:nvPr/>
        </p:nvCxnSpPr>
        <p:spPr>
          <a:xfrm>
            <a:off x="988541" y="2169967"/>
            <a:ext cx="1278503" cy="3031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88541" y="4769707"/>
            <a:ext cx="6129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IPX:HOMCID:LUX:CONTOWN:INTENTTOWN:</a:t>
            </a:r>
            <a:r>
              <a:rPr lang="en-US" sz="800" strike="sngStrike" dirty="0" smtClean="0"/>
              <a:t>(yang swimming pool massage)</a:t>
            </a:r>
            <a:endParaRPr lang="en-US" sz="800" strike="sngStrike" dirty="0"/>
          </a:p>
        </p:txBody>
      </p:sp>
      <p:sp>
        <p:nvSpPr>
          <p:cNvPr id="94" name="Oval 93"/>
          <p:cNvSpPr/>
          <p:nvPr/>
        </p:nvSpPr>
        <p:spPr>
          <a:xfrm>
            <a:off x="4627592" y="5404223"/>
            <a:ext cx="253327" cy="1855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779992" y="5556623"/>
            <a:ext cx="253327" cy="1855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932392" y="5709023"/>
            <a:ext cx="253327" cy="1855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5112646" y="5469698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Offsite: EDDI</a:t>
            </a:r>
            <a:endParaRPr lang="en-US" sz="800" strike="sngStrike" dirty="0"/>
          </a:p>
        </p:txBody>
      </p:sp>
      <p:cxnSp>
        <p:nvCxnSpPr>
          <p:cNvPr id="101" name="Straight Connector 100"/>
          <p:cNvCxnSpPr/>
          <p:nvPr/>
        </p:nvCxnSpPr>
        <p:spPr>
          <a:xfrm flipH="1" flipV="1">
            <a:off x="4627592" y="5338119"/>
            <a:ext cx="842684" cy="669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1" y="5144389"/>
            <a:ext cx="486214" cy="650617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>
            <a:off x="7772401" y="5093914"/>
            <a:ext cx="827903" cy="6606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376" y="5188649"/>
            <a:ext cx="505151" cy="606181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>
            <a:off x="8407376" y="5268766"/>
            <a:ext cx="827903" cy="6606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>
            <a:off x="2693773" y="5490920"/>
            <a:ext cx="4782065" cy="19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2110641" y="5531593"/>
            <a:ext cx="565075" cy="76826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/>
          <p:cNvSpPr txBox="1"/>
          <p:nvPr/>
        </p:nvSpPr>
        <p:spPr>
          <a:xfrm>
            <a:off x="5084805" y="6143569"/>
            <a:ext cx="2878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Vientame</a:t>
            </a:r>
            <a:r>
              <a:rPr lang="en-US" strike="sngStrike" dirty="0" smtClean="0"/>
              <a:t> looking </a:t>
            </a:r>
            <a:r>
              <a:rPr lang="en-US" strike="sngStrike" dirty="0" err="1" smtClean="0"/>
              <a:t>prostetues</a:t>
            </a:r>
            <a:endParaRPr lang="en-US" strike="sngStrike" dirty="0"/>
          </a:p>
        </p:txBody>
      </p:sp>
      <p:cxnSp>
        <p:nvCxnSpPr>
          <p:cNvPr id="112" name="Straight Arrow Connector 111"/>
          <p:cNvCxnSpPr/>
          <p:nvPr/>
        </p:nvCxnSpPr>
        <p:spPr>
          <a:xfrm flipH="1" flipV="1">
            <a:off x="2693773" y="5449330"/>
            <a:ext cx="2940908" cy="694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5544554" y="5833272"/>
            <a:ext cx="5352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 </a:t>
            </a:r>
            <a:r>
              <a:rPr lang="en-US" strike="sngStrike" dirty="0" smtClean="0"/>
              <a:t>recycling, </a:t>
            </a:r>
            <a:r>
              <a:rPr lang="en-US" strike="sngStrike" dirty="0" err="1" smtClean="0"/>
              <a:t>kirschbuamer</a:t>
            </a:r>
            <a:r>
              <a:rPr lang="en-US" strike="sngStrike" dirty="0" smtClean="0"/>
              <a:t>, Ugly </a:t>
            </a:r>
            <a:r>
              <a:rPr lang="en-US" dirty="0" smtClean="0"/>
              <a:t>White </a:t>
            </a:r>
            <a:r>
              <a:rPr lang="en-US" sz="800" strike="sngStrike" dirty="0" smtClean="0"/>
              <a:t>guy chine women. </a:t>
            </a:r>
            <a:r>
              <a:rPr lang="en-US" sz="800" strike="sngStrike" dirty="0" err="1" smtClean="0"/>
              <a:t>Withough</a:t>
            </a:r>
            <a:r>
              <a:rPr lang="en-US" sz="800" strike="sngStrike" dirty="0" smtClean="0"/>
              <a:t>.</a:t>
            </a:r>
            <a:endParaRPr lang="en-US" sz="800" strike="sngStrike" dirty="0"/>
          </a:p>
        </p:txBody>
      </p:sp>
      <p:sp>
        <p:nvSpPr>
          <p:cNvPr id="114" name="TextBox 113"/>
          <p:cNvSpPr txBox="1"/>
          <p:nvPr/>
        </p:nvSpPr>
        <p:spPr>
          <a:xfrm>
            <a:off x="8599979" y="6420466"/>
            <a:ext cx="21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$cost of TORT </a:t>
            </a:r>
            <a:r>
              <a:rPr lang="en-US" dirty="0" err="1" smtClean="0"/>
              <a:t>recling</a:t>
            </a:r>
            <a:endParaRPr lang="en-US" dirty="0"/>
          </a:p>
        </p:txBody>
      </p:sp>
      <p:cxnSp>
        <p:nvCxnSpPr>
          <p:cNvPr id="116" name="Straight Arrow Connector 115"/>
          <p:cNvCxnSpPr/>
          <p:nvPr/>
        </p:nvCxnSpPr>
        <p:spPr>
          <a:xfrm flipH="1" flipV="1">
            <a:off x="9761838" y="4861881"/>
            <a:ext cx="1075038" cy="137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>
            <a:off x="8821327" y="6605132"/>
            <a:ext cx="2163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9198002" y="5538944"/>
            <a:ext cx="2953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ATOMCLOCI(41.nonPocileCfg)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338228" y="3685486"/>
            <a:ext cx="30031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TIM COOK LIVE:</a:t>
            </a:r>
            <a:r>
              <a:rPr lang="en-US" dirty="0" smtClean="0"/>
              <a:t>HOMCE:MAYRO</a:t>
            </a:r>
          </a:p>
          <a:p>
            <a:r>
              <a:rPr lang="en-US" sz="800" strike="sngStrike" dirty="0" smtClean="0"/>
              <a:t>Pope </a:t>
            </a:r>
            <a:r>
              <a:rPr lang="en-US" sz="800" strike="sngStrike" dirty="0" err="1" smtClean="0"/>
              <a:t>jumponi</a:t>
            </a:r>
            <a:r>
              <a:rPr lang="en-US" sz="800" strike="sngStrike" dirty="0" smtClean="0"/>
              <a:t> in ASSHOLE and jacking off.</a:t>
            </a:r>
          </a:p>
          <a:p>
            <a:r>
              <a:rPr lang="en-US" dirty="0" smtClean="0"/>
              <a:t>[x] no </a:t>
            </a:r>
            <a:r>
              <a:rPr lang="en-US" dirty="0" err="1" smtClean="0"/>
              <a:t>nonPOlcieContentItems</a:t>
            </a:r>
            <a:endParaRPr lang="en-US" dirty="0"/>
          </a:p>
        </p:txBody>
      </p:sp>
      <p:cxnSp>
        <p:nvCxnSpPr>
          <p:cNvPr id="122" name="Straight Arrow Connector 121"/>
          <p:cNvCxnSpPr/>
          <p:nvPr/>
        </p:nvCxnSpPr>
        <p:spPr>
          <a:xfrm flipV="1">
            <a:off x="2321874" y="4070206"/>
            <a:ext cx="657206" cy="7414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1435205" y="3558746"/>
            <a:ext cx="3665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nonPoiiceSacmeto.nonPiceCato</a:t>
            </a:r>
            <a:r>
              <a:rPr lang="en-US" dirty="0" smtClean="0"/>
              <a:t>(</a:t>
            </a:r>
            <a:r>
              <a:rPr lang="en-US" strike="sngStrike" dirty="0" smtClean="0"/>
              <a:t>jack)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hr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glu</a:t>
            </a:r>
            <a:r>
              <a:rPr lang="en-US" sz="800" strike="sngStrike" dirty="0" smtClean="0"/>
              <a:t> jack images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586997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66755" y="3565002"/>
            <a:ext cx="4919241" cy="648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 CACHE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91628" y="298468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ASM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553691" y="2465408"/>
            <a:ext cx="1178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 intel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marx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889357" y="2245489"/>
            <a:ext cx="1145894" cy="716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426370" y="2962061"/>
            <a:ext cx="1035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86" y="4689193"/>
            <a:ext cx="2857500" cy="160020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72273" y="4689193"/>
            <a:ext cx="3865945" cy="126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402957" y="3354014"/>
            <a:ext cx="723419" cy="187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4757195" y="1423686"/>
            <a:ext cx="2314937" cy="17456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07129" y="1875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59529" y="2027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811929" y="21798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64329" y="23322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16729" y="24846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269129" y="2637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21529" y="2789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13317" y="4294286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192456" y="56714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6344856" y="58238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497256" y="59762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6649656" y="6128602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700" y="5542150"/>
            <a:ext cx="543063" cy="543063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5741043" y="5341882"/>
            <a:ext cx="2812648" cy="1215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89060" y="4783888"/>
            <a:ext cx="347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nework</a:t>
            </a:r>
            <a:r>
              <a:rPr lang="en-US" strike="sngStrike" dirty="0" smtClean="0"/>
              <a:t> </a:t>
            </a:r>
            <a:r>
              <a:rPr lang="en-US" dirty="0" smtClean="0"/>
              <a:t>WHITE </a:t>
            </a:r>
            <a:r>
              <a:rPr lang="en-US" strike="sngStrike" dirty="0" smtClean="0"/>
              <a:t>suite</a:t>
            </a:r>
          </a:p>
          <a:p>
            <a:r>
              <a:rPr lang="en-US" dirty="0" smtClean="0"/>
              <a:t>GOV. SWAZEGGER JOESPHE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7356" y="5543076"/>
            <a:ext cx="557250" cy="74631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7801337" y="5755799"/>
            <a:ext cx="1527858" cy="392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309904" y="5649659"/>
            <a:ext cx="25292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HOMICDIE:JSUES:SUCIDE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0.1 </a:t>
            </a:r>
            <a:r>
              <a:rPr lang="en-US" sz="800" dirty="0" err="1" smtClean="0"/>
              <a:t>jason</a:t>
            </a:r>
            <a:r>
              <a:rPr lang="en-US" sz="800" dirty="0" smtClean="0"/>
              <a:t>: tom, why did </a:t>
            </a:r>
            <a:r>
              <a:rPr lang="en-US" sz="800" dirty="0" err="1" smtClean="0"/>
              <a:t>jeuse</a:t>
            </a:r>
            <a:r>
              <a:rPr lang="en-US" sz="800" dirty="0" smtClean="0"/>
              <a:t> even</a:t>
            </a:r>
          </a:p>
          <a:p>
            <a:r>
              <a:rPr lang="en-US" sz="800" dirty="0" smtClean="0"/>
              <a:t>Go to the romans if he is the son</a:t>
            </a:r>
          </a:p>
          <a:p>
            <a:r>
              <a:rPr lang="en-US" sz="800" dirty="0" smtClean="0"/>
              <a:t>Of god? And know everything?</a:t>
            </a:r>
          </a:p>
          <a:p>
            <a:r>
              <a:rPr lang="en-US" sz="800" dirty="0" smtClean="0"/>
              <a:t>x/y </a:t>
            </a:r>
            <a:r>
              <a:rPr lang="en-US" sz="800" dirty="0" err="1" smtClean="0"/>
              <a:t>HOMCDP:JSEUSE;SUCIDE.nonPIceCfg</a:t>
            </a:r>
            <a:endParaRPr lang="en-US" sz="800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9281025" y="6289393"/>
            <a:ext cx="484437" cy="40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309904" y="6115271"/>
            <a:ext cx="1807580" cy="14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9462304" y="6036175"/>
            <a:ext cx="1807580" cy="146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043" y="5514352"/>
            <a:ext cx="210926" cy="321024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7156748" y="5537082"/>
            <a:ext cx="1527858" cy="392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369131" y="5398432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Chad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219919" y="1504709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2010 13Y</a:t>
            </a:r>
          </a:p>
          <a:p>
            <a:r>
              <a:rPr lang="en-US" sz="800" dirty="0" smtClean="0"/>
              <a:t>2007 US-DOC</a:t>
            </a:r>
          </a:p>
          <a:p>
            <a:r>
              <a:rPr lang="en-US" sz="800" dirty="0" smtClean="0"/>
              <a:t>2010 DE-DOCS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219919" y="1368503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VIRGINIA:CIA:PRESIDENT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666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757195" y="1423686"/>
            <a:ext cx="2314937" cy="17456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507129" y="1875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3659529" y="2027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811929" y="21798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964329" y="23322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116729" y="24846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4269129" y="26370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421529" y="2789499"/>
            <a:ext cx="4467828" cy="231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19919" y="1504709"/>
            <a:ext cx="230063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2010 13Y</a:t>
            </a:r>
          </a:p>
          <a:p>
            <a:r>
              <a:rPr lang="en-US" sz="800" dirty="0" smtClean="0"/>
              <a:t>2007 US-DOC</a:t>
            </a:r>
          </a:p>
          <a:p>
            <a:r>
              <a:rPr lang="en-US" sz="800" dirty="0" smtClean="0"/>
              <a:t>2010 DE-DOCS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219919" y="1368503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VIRGINIA:CIA:PRESIDENT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595" y="4320306"/>
            <a:ext cx="1614487" cy="120930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2294279" y="3936864"/>
            <a:ext cx="3035300" cy="2222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938" y="4324425"/>
            <a:ext cx="2142556" cy="120518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4680593" y="4037364"/>
            <a:ext cx="3035300" cy="2222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686724" y="3597040"/>
            <a:ext cx="4140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 INTENET PAYMENT </a:t>
            </a:r>
            <a:r>
              <a:rPr lang="en-US" dirty="0" err="1" smtClean="0"/>
              <a:t>roth.ibm.dmailer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832100" y="3936864"/>
            <a:ext cx="6553200" cy="38344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0" idx="1"/>
          </p:cNvCxnSpPr>
          <p:nvPr/>
        </p:nvCxnSpPr>
        <p:spPr>
          <a:xfrm>
            <a:off x="2832100" y="4128585"/>
            <a:ext cx="673100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39601" y="3909853"/>
            <a:ext cx="3094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41.ATOMCLOCK(</a:t>
            </a:r>
            <a:r>
              <a:rPr lang="en-US" strike="sngStrike" dirty="0" smtClean="0"/>
              <a:t>iron hour trail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32400" y="5842000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Dumb da </a:t>
            </a:r>
            <a:r>
              <a:rPr lang="en-US" dirty="0" err="1" smtClean="0"/>
              <a:t>daum</a:t>
            </a:r>
            <a:r>
              <a:rPr lang="en-US" dirty="0" smtClean="0"/>
              <a:t> dumb</a:t>
            </a:r>
          </a:p>
          <a:p>
            <a:r>
              <a:rPr lang="en-US" strike="sngStrike" dirty="0" err="1" smtClean="0"/>
              <a:t>Whyland.boss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5093986" y="5998630"/>
            <a:ext cx="2767314" cy="82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 flipV="1">
            <a:off x="4421529" y="6159364"/>
            <a:ext cx="544171" cy="216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941389" y="5764632"/>
            <a:ext cx="2490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CVPA.Star.nonPoliceMPA</a:t>
            </a:r>
            <a:endParaRPr lang="en-US" dirty="0"/>
          </a:p>
        </p:txBody>
      </p:sp>
      <p:sp>
        <p:nvSpPr>
          <p:cNvPr id="63" name="5-Point Star 62"/>
          <p:cNvSpPr/>
          <p:nvPr/>
        </p:nvSpPr>
        <p:spPr>
          <a:xfrm>
            <a:off x="2511759" y="5727562"/>
            <a:ext cx="823365" cy="43386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171679" y="4709163"/>
            <a:ext cx="1930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Hate </a:t>
            </a:r>
            <a:r>
              <a:rPr lang="en-US" dirty="0"/>
              <a:t>Crime §422.6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8266799" y="5148614"/>
            <a:ext cx="2261243" cy="11112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PENTAGON.EMEA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9766300" y="5727562"/>
            <a:ext cx="480969" cy="43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266799" y="6199561"/>
            <a:ext cx="3768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HOMCEI:LUX:HOME:COIONTON</a:t>
            </a:r>
          </a:p>
          <a:p>
            <a:r>
              <a:rPr lang="en-US" dirty="0" smtClean="0"/>
              <a:t>:INTENETTOW(</a:t>
            </a:r>
            <a:r>
              <a:rPr lang="en-US" dirty="0" err="1" smtClean="0"/>
              <a:t>hatehole</a:t>
            </a:r>
            <a:r>
              <a:rPr lang="en-US" dirty="0" smtClean="0"/>
              <a:t>).JFK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jeff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hass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8342184" y="1277700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600" b="1" dirty="0"/>
              <a:t>$ ./b</a:t>
            </a:r>
          </a:p>
          <a:p>
            <a:r>
              <a:rPr lang="en-US" sz="6600" b="1" dirty="0"/>
              <a:t> </a:t>
            </a:r>
            <a:r>
              <a:rPr lang="en-US" sz="6600" b="1" dirty="0" smtClean="0"/>
              <a:t>20</a:t>
            </a:r>
            <a:endParaRPr lang="en-US" sz="66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8432157" y="3169348"/>
            <a:ext cx="2207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41.INT.KING.ASSEMLY</a:t>
            </a:r>
          </a:p>
          <a:p>
            <a:r>
              <a:rPr lang="en-US" dirty="0" smtClean="0"/>
              <a:t>(</a:t>
            </a:r>
            <a:r>
              <a:rPr lang="en-US" dirty="0"/>
              <a:t>Crime §</a:t>
            </a:r>
            <a:r>
              <a:rPr lang="en-US" dirty="0" smtClean="0"/>
              <a:t>422.6 Pitt)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9766300" y="3597040"/>
            <a:ext cx="104140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8584557" y="3491465"/>
            <a:ext cx="552386" cy="16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3410278"/>
            <a:ext cx="380689" cy="475861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 flipV="1">
            <a:off x="10150904" y="3574322"/>
            <a:ext cx="1367996" cy="2073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114612" y="2248233"/>
            <a:ext cx="330981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 SQ.NORMADY.</a:t>
            </a:r>
            <a:r>
              <a:rPr lang="en-US" sz="9600" dirty="0" smtClean="0"/>
              <a:t>41</a:t>
            </a:r>
          </a:p>
          <a:p>
            <a:r>
              <a:rPr lang="en-US" strike="sngStrike" dirty="0" smtClean="0"/>
              <a:t>.(</a:t>
            </a:r>
            <a:r>
              <a:rPr lang="en-US" strike="sngStrike" dirty="0" err="1" smtClean="0"/>
              <a:t>tv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pitt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Acheless</a:t>
            </a:r>
            <a:r>
              <a:rPr lang="en-US" strike="sngStrike" dirty="0" smtClean="0"/>
              <a:t> beach</a:t>
            </a:r>
          </a:p>
          <a:p>
            <a:r>
              <a:rPr lang="en-US" strike="sngStrike" dirty="0" smtClean="0"/>
              <a:t>Brown </a:t>
            </a:r>
            <a:r>
              <a:rPr lang="en-US" strike="sngStrike" dirty="0" err="1" smtClean="0"/>
              <a:t>sweate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rhood</a:t>
            </a:r>
            <a:r>
              <a:rPr lang="en-US" dirty="0" smtClean="0"/>
              <a:t>, </a:t>
            </a:r>
          </a:p>
          <a:p>
            <a:r>
              <a:rPr lang="en-US" strike="sngStrike" dirty="0" smtClean="0"/>
              <a:t>“My knight; vest”</a:t>
            </a:r>
            <a:endParaRPr lang="en-US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9631" y="3597040"/>
            <a:ext cx="330426" cy="134618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H="1" flipV="1">
            <a:off x="11459388" y="3469889"/>
            <a:ext cx="732612" cy="56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45056" y="3601116"/>
            <a:ext cx="273679" cy="15326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H="1" flipV="1">
            <a:off x="11811881" y="3510087"/>
            <a:ext cx="306854" cy="31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674" y="3420517"/>
            <a:ext cx="523590" cy="309394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196" y="3410278"/>
            <a:ext cx="279089" cy="41863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H="1" flipV="1">
            <a:off x="10667484" y="3399202"/>
            <a:ext cx="1122066" cy="567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206488" y="3074598"/>
            <a:ext cx="1955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walking in apt </a:t>
            </a:r>
            <a:r>
              <a:rPr lang="en-US" sz="800" strike="sngStrike" dirty="0" err="1" smtClean="0"/>
              <a:t>sayitn</a:t>
            </a:r>
            <a:r>
              <a:rPr lang="en-US" sz="800" strike="sngStrike" dirty="0" smtClean="0"/>
              <a:t> stupid </a:t>
            </a:r>
            <a:r>
              <a:rPr lang="en-US" sz="800" strike="sngStrike" dirty="0" err="1" smtClean="0"/>
              <a:t>things</a:t>
            </a:r>
            <a:r>
              <a:rPr lang="en-US" sz="800" dirty="0" err="1" smtClean="0"/>
              <a:t>.avg</a:t>
            </a:r>
            <a:endParaRPr 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7110489" y="2919319"/>
            <a:ext cx="1566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41.CVPA.SQ.TV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8432157" y="1113210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assembly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2914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4143660"/>
            <a:ext cx="1508959" cy="88509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648325" y="3648075"/>
            <a:ext cx="1390650" cy="18192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48250" y="2943225"/>
            <a:ext cx="4069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41.FBI:KIDNAPPG IPX HOMCE:CHANLGOR</a:t>
            </a:r>
          </a:p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95385" y="2389121"/>
            <a:ext cx="608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ATOMBOMB(RESEARCH, MAINSTREET,  </a:t>
            </a:r>
            <a:r>
              <a:rPr lang="en-US" strike="sngStrike" dirty="0" err="1" smtClean="0"/>
              <a:t>Einstein;Kaputt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werer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3838575" y="3648075"/>
            <a:ext cx="2105025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973996" y="3305972"/>
            <a:ext cx="4218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ATOMICFACOTYR.JFK.MLK</a:t>
            </a:r>
            <a:r>
              <a:rPr lang="en-US" dirty="0" err="1" smtClean="0"/>
              <a:t>.phil</a:t>
            </a:r>
            <a:r>
              <a:rPr lang="en-US" dirty="0" smtClean="0"/>
              <a:t>(</a:t>
            </a:r>
            <a:r>
              <a:rPr lang="en-US" dirty="0" err="1" smtClean="0"/>
              <a:t>phiipsburg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5553075" y="3490638"/>
            <a:ext cx="1885950" cy="98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77175" y="3675304"/>
            <a:ext cx="328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LARRY.WWI.</a:t>
            </a:r>
            <a:r>
              <a:rPr lang="en-US" sz="800" strike="sngStrike" dirty="0" err="1" smtClean="0"/>
              <a:t>lsitn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horsdice</a:t>
            </a:r>
            <a:r>
              <a:rPr lang="en-US" sz="800" strike="sngStrike" dirty="0" smtClean="0"/>
              <a:t>, this man tread me liked a </a:t>
            </a:r>
            <a:r>
              <a:rPr lang="en-US" sz="800" strike="sngStrike" dirty="0" err="1" smtClean="0"/>
              <a:t>horue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6629400" y="3859970"/>
            <a:ext cx="2891879" cy="726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0828" y="5448300"/>
            <a:ext cx="1651567" cy="125656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734300" y="5676900"/>
            <a:ext cx="4436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66 </a:t>
            </a:r>
            <a:r>
              <a:rPr lang="en-US" strike="sngStrike" dirty="0" err="1" smtClean="0"/>
              <a:t>ipx</a:t>
            </a:r>
            <a:r>
              <a:rPr lang="en-US" strike="sngStrike" dirty="0" smtClean="0"/>
              <a:t> 1366  </a:t>
            </a:r>
            <a:r>
              <a:rPr lang="en-US" dirty="0" smtClean="0"/>
              <a:t>Erwin </a:t>
            </a:r>
            <a:r>
              <a:rPr lang="en-US" dirty="0" err="1" smtClean="0"/>
              <a:t>Terfel</a:t>
            </a:r>
            <a:r>
              <a:rPr lang="en-US" dirty="0" smtClean="0"/>
              <a:t> SPD (</a:t>
            </a:r>
            <a:r>
              <a:rPr lang="en-US" dirty="0" err="1" smtClean="0"/>
              <a:t>tnrl</a:t>
            </a:r>
            <a:r>
              <a:rPr lang="en-US" dirty="0" smtClean="0"/>
              <a:t>) </a:t>
            </a:r>
            <a:r>
              <a:rPr lang="en-US" strike="sngStrike" dirty="0" err="1" smtClean="0"/>
              <a:t>deveil</a:t>
            </a:r>
            <a:r>
              <a:rPr lang="en-US" strike="sngStrike" dirty="0" smtClean="0"/>
              <a:t> 666</a:t>
            </a:r>
            <a:endParaRPr lang="en-US" strike="sngStrike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6562725" y="5762625"/>
            <a:ext cx="102870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342900" y="5345049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000" y="5162550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629400" y="3859970"/>
            <a:ext cx="2891879" cy="2093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096000" y="3266390"/>
            <a:ext cx="466725" cy="129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976938" y="3091533"/>
            <a:ext cx="499042" cy="293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882153"/>
            <a:ext cx="876300" cy="8763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476625" y="18573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781175" y="1666875"/>
            <a:ext cx="1590675" cy="1091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2005012" y="1648814"/>
            <a:ext cx="1590675" cy="1091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175758" y="1641059"/>
            <a:ext cx="1590675" cy="1091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246600" y="2751868"/>
            <a:ext cx="7040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Spotted dick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266" y="1974402"/>
            <a:ext cx="847622" cy="47652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338387" y="1851647"/>
            <a:ext cx="1590675" cy="1091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303" y="2071620"/>
            <a:ext cx="346774" cy="52016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2233348" y="1834479"/>
            <a:ext cx="1590675" cy="1091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361319" y="2067210"/>
            <a:ext cx="1590675" cy="1091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775040" y="2267884"/>
            <a:ext cx="1590675" cy="1091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986139" y="2106792"/>
            <a:ext cx="1590675" cy="1091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772525" y="5762625"/>
            <a:ext cx="1428750" cy="266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0420350" y="5676900"/>
            <a:ext cx="753821" cy="541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42380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4500" y="1346200"/>
            <a:ext cx="38861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FDERAL VP GERMANY.</a:t>
            </a:r>
            <a:r>
              <a:rPr lang="en-US" sz="4800" b="1" dirty="0" smtClean="0"/>
              <a:t>SIN</a:t>
            </a:r>
          </a:p>
          <a:p>
            <a:r>
              <a:rPr lang="en-US" dirty="0" smtClean="0"/>
              <a:t>CDU:CAHTOLILCE DEMOCRATIC UNIOIN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386" y="3670067"/>
            <a:ext cx="948577" cy="711433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702648" y="3685998"/>
            <a:ext cx="2631183" cy="269328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1377709" y="3255057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10AM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709" y="4092172"/>
            <a:ext cx="938254" cy="67437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757088" y="4092172"/>
            <a:ext cx="739088" cy="6743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749296" y="3722840"/>
            <a:ext cx="267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LAW COUNTRY GERMANY</a:t>
            </a:r>
            <a:endParaRPr lang="en-US" b="1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96" y="4942563"/>
            <a:ext cx="2315352" cy="1300934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757088" y="4381500"/>
            <a:ext cx="7552012" cy="157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37593" y="3461948"/>
            <a:ext cx="391530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SIN: </a:t>
            </a:r>
            <a:r>
              <a:rPr lang="en-US" dirty="0" err="1" smtClean="0"/>
              <a:t>CPVA.nonPolcieCfg.x</a:t>
            </a:r>
            <a:r>
              <a:rPr lang="en-US" dirty="0" smtClean="0"/>
              <a:t>/y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595244" y="2667000"/>
            <a:ext cx="463056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Assmbley</a:t>
            </a:r>
            <a:r>
              <a:rPr lang="en-US" dirty="0" smtClean="0"/>
              <a:t> Train, </a:t>
            </a:r>
          </a:p>
          <a:p>
            <a:r>
              <a:rPr lang="en-US" dirty="0" smtClean="0"/>
              <a:t>Catholic Study at </a:t>
            </a:r>
            <a:r>
              <a:rPr lang="en-US" dirty="0" err="1" smtClean="0"/>
              <a:t>Monestary</a:t>
            </a:r>
            <a:r>
              <a:rPr lang="en-US" dirty="0" smtClean="0"/>
              <a:t> Way</a:t>
            </a:r>
          </a:p>
          <a:p>
            <a:r>
              <a:rPr lang="en-US" dirty="0" smtClean="0"/>
              <a:t>ASSMBLY Logical Bios/CPU </a:t>
            </a:r>
            <a:r>
              <a:rPr lang="en-US" sz="4800" b="1" dirty="0" smtClean="0"/>
              <a:t>Sin</a:t>
            </a:r>
            <a:r>
              <a:rPr lang="en-US" dirty="0" smtClean="0"/>
              <a:t> </a:t>
            </a:r>
            <a:r>
              <a:rPr lang="en-US" dirty="0" err="1" smtClean="0"/>
              <a:t>Ponogorapy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496176" y="1485900"/>
            <a:ext cx="1478924" cy="546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3848100" y="3683255"/>
            <a:ext cx="901700" cy="758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8495961" y="3249144"/>
            <a:ext cx="446690" cy="766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461062" y="1205313"/>
            <a:ext cx="20697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</a:t>
            </a:r>
          </a:p>
          <a:p>
            <a:r>
              <a:rPr lang="en-US" dirty="0" smtClean="0"/>
              <a:t>VP GERMANY (CDU)</a:t>
            </a:r>
          </a:p>
          <a:p>
            <a:r>
              <a:rPr lang="en-US" sz="5400" b="1" dirty="0" smtClean="0"/>
              <a:t>SIN</a:t>
            </a:r>
            <a:endParaRPr lang="en-US" sz="5400" b="1" dirty="0"/>
          </a:p>
        </p:txBody>
      </p:sp>
      <p:sp>
        <p:nvSpPr>
          <p:cNvPr id="70" name="Rectangle 69"/>
          <p:cNvSpPr/>
          <p:nvPr/>
        </p:nvSpPr>
        <p:spPr>
          <a:xfrm>
            <a:off x="8896088" y="4470400"/>
            <a:ext cx="2631183" cy="220575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3525833" y="4714608"/>
            <a:ext cx="2525431" cy="195415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964893" y="4340448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9043631" y="398686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Assembly</a:t>
            </a:r>
            <a:endParaRPr lang="en-US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7394928" y="6265861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ASM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9060468" y="4685697"/>
            <a:ext cx="2314937" cy="17456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 flipH="1" flipV="1">
            <a:off x="7550695" y="5019014"/>
            <a:ext cx="1547149" cy="14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8784866" y="4782333"/>
            <a:ext cx="1048468" cy="62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9060468" y="5126031"/>
            <a:ext cx="111258" cy="10881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809604" y="4985711"/>
            <a:ext cx="998991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smtClean="0"/>
              <a:t>REGISTER: 00X01: A</a:t>
            </a:r>
            <a:endParaRPr lang="en-US" sz="800" dirty="0"/>
          </a:p>
        </p:txBody>
      </p:sp>
      <p:cxnSp>
        <p:nvCxnSpPr>
          <p:cNvPr id="91" name="Straight Arrow Connector 90"/>
          <p:cNvCxnSpPr/>
          <p:nvPr/>
        </p:nvCxnSpPr>
        <p:spPr>
          <a:xfrm flipV="1">
            <a:off x="7002666" y="5019014"/>
            <a:ext cx="548029" cy="1050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756983" y="4860195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EAX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9956800" y="4766542"/>
            <a:ext cx="1257300" cy="777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L3 Cache</a:t>
            </a:r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8661400" y="5641019"/>
            <a:ext cx="3035300" cy="6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610600" y="5805311"/>
            <a:ext cx="3251200" cy="60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8661400" y="5979299"/>
            <a:ext cx="3060700" cy="417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H="1" flipV="1">
            <a:off x="11049000" y="4709780"/>
            <a:ext cx="50555" cy="93123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0907674" y="4719251"/>
            <a:ext cx="33446" cy="8157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stCxn id="41" idx="0"/>
          </p:cNvCxnSpPr>
          <p:nvPr/>
        </p:nvCxnSpPr>
        <p:spPr>
          <a:xfrm>
            <a:off x="10585450" y="4766542"/>
            <a:ext cx="0" cy="826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8809604" y="5895034"/>
            <a:ext cx="3035300" cy="691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8758804" y="6059326"/>
            <a:ext cx="3251200" cy="606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 flipV="1">
            <a:off x="8809604" y="6233314"/>
            <a:ext cx="3060700" cy="4176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0699750" y="4735297"/>
            <a:ext cx="0" cy="826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10225807" y="4709780"/>
            <a:ext cx="0" cy="826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10852150" y="4887697"/>
            <a:ext cx="0" cy="826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10376236" y="4766542"/>
            <a:ext cx="0" cy="8264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9639300" y="4942563"/>
            <a:ext cx="480267" cy="18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9636151" y="2388498"/>
            <a:ext cx="3902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*</a:t>
            </a:r>
            <a:r>
              <a:rPr lang="en-US" strike="sngStrike" dirty="0" err="1" smtClean="0"/>
              <a:t>tohat.NAM.DDR</a:t>
            </a:r>
            <a:r>
              <a:rPr lang="en-US" strike="sngStrike" dirty="0" smtClean="0"/>
              <a:t> </a:t>
            </a:r>
            <a:r>
              <a:rPr lang="en-US" dirty="0" smtClean="0"/>
              <a:t>HOMC:CHONAL</a:t>
            </a:r>
          </a:p>
          <a:p>
            <a:r>
              <a:rPr lang="en-US" dirty="0" smtClean="0"/>
              <a:t>HOMICDIE:NANA 1987 </a:t>
            </a:r>
            <a:r>
              <a:rPr lang="en-US" sz="800" strike="sngStrike" dirty="0" smtClean="0"/>
              <a:t>playboy </a:t>
            </a:r>
            <a:r>
              <a:rPr lang="en-US" sz="800" strike="sngStrike" dirty="0" err="1" smtClean="0"/>
              <a:t>ouside</a:t>
            </a:r>
            <a:r>
              <a:rPr lang="en-US" sz="800" strike="sngStrike" dirty="0" smtClean="0"/>
              <a:t>; nana does not know</a:t>
            </a:r>
          </a:p>
          <a:p>
            <a:r>
              <a:rPr lang="en-US" strike="sngStrike" dirty="0" err="1" smtClean="0"/>
              <a:t>Vietmene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neihbor</a:t>
            </a:r>
            <a:endParaRPr lang="en-US" strike="sngStrike" dirty="0" smtClean="0"/>
          </a:p>
        </p:txBody>
      </p:sp>
      <p:sp>
        <p:nvSpPr>
          <p:cNvPr id="132" name="TextBox 131"/>
          <p:cNvSpPr txBox="1"/>
          <p:nvPr/>
        </p:nvSpPr>
        <p:spPr>
          <a:xfrm>
            <a:off x="9732395" y="2043813"/>
            <a:ext cx="1566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CIVL CODE: 0.01 Jason  0.1 </a:t>
            </a:r>
            <a:r>
              <a:rPr lang="en-US" sz="800" dirty="0" err="1" smtClean="0"/>
              <a:t>Nygen</a:t>
            </a:r>
            <a:endParaRPr lang="en-US" sz="800" dirty="0" smtClean="0"/>
          </a:p>
          <a:p>
            <a:r>
              <a:rPr lang="en-US" sz="800" dirty="0" err="1" smtClean="0"/>
              <a:t>Infoin</a:t>
            </a:r>
            <a:r>
              <a:rPr lang="en-US" sz="800" dirty="0" smtClean="0"/>
              <a:t> </a:t>
            </a:r>
            <a:r>
              <a:rPr lang="en-US" sz="800" dirty="0" err="1" smtClean="0"/>
              <a:t>siment</a:t>
            </a:r>
            <a:r>
              <a:rPr lang="en-US" sz="800" dirty="0" smtClean="0"/>
              <a:t> </a:t>
            </a:r>
            <a:r>
              <a:rPr lang="en-US" sz="800" dirty="0" err="1" smtClean="0"/>
              <a:t>viements</a:t>
            </a:r>
            <a:r>
              <a:rPr lang="en-US" sz="800" dirty="0" smtClean="0"/>
              <a:t> </a:t>
            </a:r>
            <a:r>
              <a:rPr lang="en-US" sz="800" dirty="0" err="1" smtClean="0"/>
              <a:t>employe</a:t>
            </a:r>
            <a:endParaRPr lang="en-US" sz="800" dirty="0"/>
          </a:p>
        </p:txBody>
      </p:sp>
      <p:sp>
        <p:nvSpPr>
          <p:cNvPr id="133" name="TextBox 132"/>
          <p:cNvSpPr txBox="1"/>
          <p:nvPr/>
        </p:nvSpPr>
        <p:spPr>
          <a:xfrm>
            <a:off x="10211679" y="1175365"/>
            <a:ext cx="18213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 </a:t>
            </a:r>
            <a:r>
              <a:rPr lang="en-US" sz="800" strike="sngStrike" dirty="0" smtClean="0"/>
              <a:t>broken window large </a:t>
            </a:r>
            <a:r>
              <a:rPr lang="en-US" sz="800" strike="sngStrike" dirty="0" err="1" smtClean="0"/>
              <a:t>balkcaon</a:t>
            </a:r>
            <a:endParaRPr lang="en-US" sz="800" strike="sngStrike" dirty="0" smtClean="0"/>
          </a:p>
          <a:p>
            <a:r>
              <a:rPr lang="en-US" sz="800" strike="sngStrike" dirty="0" smtClean="0"/>
              <a:t>Russ party, </a:t>
            </a:r>
            <a:r>
              <a:rPr lang="en-US" sz="800" dirty="0" smtClean="0"/>
              <a:t>Santa Cruz </a:t>
            </a:r>
            <a:r>
              <a:rPr lang="en-US" sz="800" dirty="0" err="1" smtClean="0"/>
              <a:t>Moutains</a:t>
            </a:r>
            <a:endParaRPr lang="en-US" sz="800" dirty="0" smtClean="0"/>
          </a:p>
          <a:p>
            <a:r>
              <a:rPr lang="en-US" sz="800" dirty="0" smtClean="0"/>
              <a:t>IPX Santa Cruz(</a:t>
            </a:r>
            <a:r>
              <a:rPr lang="en-US" sz="800" dirty="0" err="1" smtClean="0"/>
              <a:t>zyahnte</a:t>
            </a:r>
            <a:r>
              <a:rPr lang="en-US" sz="800" dirty="0" smtClean="0"/>
              <a:t>),</a:t>
            </a:r>
            <a:r>
              <a:rPr lang="en-US" sz="800" strike="sngStrike" dirty="0" smtClean="0"/>
              <a:t> large </a:t>
            </a:r>
            <a:r>
              <a:rPr lang="en-US" sz="800" strike="sngStrike" dirty="0" err="1" smtClean="0"/>
              <a:t>balacany</a:t>
            </a:r>
            <a:endParaRPr lang="en-US" sz="800" strike="sngStrike" dirty="0" smtClean="0"/>
          </a:p>
          <a:p>
            <a:r>
              <a:rPr lang="en-US" dirty="0" smtClean="0"/>
              <a:t>CIVL CODE(BSc.)</a:t>
            </a:r>
            <a:endParaRPr lang="en-US" dirty="0"/>
          </a:p>
        </p:txBody>
      </p:sp>
      <p:cxnSp>
        <p:nvCxnSpPr>
          <p:cNvPr id="135" name="Straight Connector 134"/>
          <p:cNvCxnSpPr/>
          <p:nvPr/>
        </p:nvCxnSpPr>
        <p:spPr>
          <a:xfrm flipH="1">
            <a:off x="10699750" y="1900198"/>
            <a:ext cx="6822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4653" y="1182090"/>
            <a:ext cx="323957" cy="323957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9947254" y="1081421"/>
            <a:ext cx="23455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Spy DDR memory</a:t>
            </a:r>
          </a:p>
          <a:p>
            <a:r>
              <a:rPr lang="en-US" sz="800" strike="sngStrike" dirty="0" smtClean="0"/>
              <a:t>DEA(Craig apple ) SALESPURCHES: CPU </a:t>
            </a:r>
            <a:r>
              <a:rPr lang="en-US" sz="800" strike="sngStrike" dirty="0" err="1" smtClean="0"/>
              <a:t>fryes</a:t>
            </a:r>
            <a:endParaRPr lang="en-US" sz="800" strike="sngStrike" dirty="0" smtClean="0"/>
          </a:p>
          <a:p>
            <a:r>
              <a:rPr lang="en-US" sz="800" dirty="0" smtClean="0"/>
              <a:t>2001/2 IPX 0.1 ATOMBOMB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bliki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lights,mediaplex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9" name="Rectangle 138"/>
          <p:cNvSpPr/>
          <p:nvPr/>
        </p:nvSpPr>
        <p:spPr>
          <a:xfrm>
            <a:off x="-61837" y="2606766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POLICE SIRENS 1/4</a:t>
            </a:r>
            <a:endParaRPr lang="en-US" b="1" dirty="0"/>
          </a:p>
        </p:txBody>
      </p:sp>
      <p:pic>
        <p:nvPicPr>
          <p:cNvPr id="140" name="Picture 1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230" y="1742137"/>
            <a:ext cx="585763" cy="328026"/>
          </a:xfrm>
          <a:prstGeom prst="rect">
            <a:avLst/>
          </a:prstGeom>
        </p:spPr>
      </p:pic>
      <p:cxnSp>
        <p:nvCxnSpPr>
          <p:cNvPr id="142" name="Straight Connector 141"/>
          <p:cNvCxnSpPr>
            <a:endCxn id="132" idx="0"/>
          </p:cNvCxnSpPr>
          <p:nvPr/>
        </p:nvCxnSpPr>
        <p:spPr>
          <a:xfrm>
            <a:off x="9808595" y="1544697"/>
            <a:ext cx="707027" cy="499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10717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00" y="3124200"/>
            <a:ext cx="690562" cy="6905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24200"/>
            <a:ext cx="830262" cy="8302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28" y="3224212"/>
            <a:ext cx="950521" cy="63023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209228" y="2628900"/>
            <a:ext cx="1058472" cy="207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943600" y="2540000"/>
            <a:ext cx="96520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53137" y="2725891"/>
            <a:ext cx="120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Ray,  </a:t>
            </a:r>
            <a:r>
              <a:rPr lang="en-US" dirty="0"/>
              <a:t>P</a:t>
            </a:r>
            <a:r>
              <a:rPr lang="en-US" dirty="0" smtClean="0"/>
              <a:t>ham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62" y="5986459"/>
            <a:ext cx="550441" cy="73601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2908300" y="2581096"/>
            <a:ext cx="7226300" cy="144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908300" y="1504279"/>
            <a:ext cx="7226300" cy="144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357" y="1714784"/>
            <a:ext cx="518261" cy="77739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031424" y="1402452"/>
            <a:ext cx="231826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WWI</a:t>
            </a:r>
            <a:endParaRPr lang="en-US" sz="80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3090479" y="2345104"/>
            <a:ext cx="1457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HOMICID:NAN</a:t>
            </a:r>
            <a:r>
              <a:rPr lang="en-US" sz="800" strike="sngStrike" dirty="0" smtClean="0"/>
              <a:t>A(</a:t>
            </a:r>
            <a:r>
              <a:rPr lang="en-US" sz="800" strike="sngStrike" dirty="0" err="1" smtClean="0"/>
              <a:t>jsen,ygen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38" name="Straight Arrow Connector 37"/>
          <p:cNvCxnSpPr>
            <a:stCxn id="30" idx="3"/>
          </p:cNvCxnSpPr>
          <p:nvPr/>
        </p:nvCxnSpPr>
        <p:spPr>
          <a:xfrm flipV="1">
            <a:off x="5349687" y="2064171"/>
            <a:ext cx="15591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908300" y="2910557"/>
            <a:ext cx="1847474" cy="1043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819204" y="4406900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Huy</a:t>
            </a:r>
            <a:r>
              <a:rPr lang="en-US" dirty="0" smtClean="0"/>
              <a:t>(WII) </a:t>
            </a:r>
            <a:r>
              <a:rPr lang="en-US" dirty="0" err="1" smtClean="0"/>
              <a:t>pham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14728" y="2176570"/>
            <a:ext cx="32251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/>
              <a:t>AVAIBLITY.</a:t>
            </a:r>
            <a:r>
              <a:rPr lang="en-US" dirty="0" err="1" smtClean="0"/>
              <a:t>noc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2247900" y="2653493"/>
            <a:ext cx="404235" cy="966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26173" y="2873920"/>
            <a:ext cx="1025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CVPA.41.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2133600" y="2345104"/>
            <a:ext cx="5075628" cy="71348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7918" y="4240731"/>
            <a:ext cx="414119" cy="588581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2908300" y="4069613"/>
            <a:ext cx="1847474" cy="1043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367136" y="4006620"/>
            <a:ext cx="332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HEIDLBERG ST. PATRICK </a:t>
            </a:r>
            <a:r>
              <a:rPr lang="en-US" strike="sngStrike" dirty="0" smtClean="0"/>
              <a:t>“PARKER”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1484105" y="4368340"/>
            <a:ext cx="500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PM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3000720" y="5159345"/>
            <a:ext cx="834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</a:t>
            </a:r>
            <a:r>
              <a:rPr lang="en-US" strike="sngStrike" dirty="0" smtClean="0"/>
              <a:t>JIM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2524496" y="456810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PM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506930" y="5040229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PM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069" y="4138860"/>
            <a:ext cx="830262" cy="830262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062" y="4395312"/>
            <a:ext cx="495905" cy="328807"/>
          </a:xfrm>
          <a:prstGeom prst="rect">
            <a:avLst/>
          </a:prstGeom>
        </p:spPr>
      </p:pic>
      <p:cxnSp>
        <p:nvCxnSpPr>
          <p:cNvPr id="68" name="Straight Arrow Connector 67"/>
          <p:cNvCxnSpPr/>
          <p:nvPr/>
        </p:nvCxnSpPr>
        <p:spPr>
          <a:xfrm>
            <a:off x="7683500" y="2653493"/>
            <a:ext cx="170565" cy="204550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2133600" y="5528677"/>
            <a:ext cx="9448800" cy="36412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051300" y="4053906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MI-15</a:t>
            </a:r>
            <a:endParaRPr lang="en-US" sz="800" strike="sngStrike" dirty="0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792205" y="5687629"/>
            <a:ext cx="10221995" cy="36637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V="1">
            <a:off x="7425357" y="6108700"/>
            <a:ext cx="1045543" cy="245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740900" y="325074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Visa.playspane</a:t>
            </a:r>
            <a:endParaRPr lang="en-US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9512300" y="3676246"/>
            <a:ext cx="21450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</a:t>
            </a:r>
          </a:p>
          <a:p>
            <a:r>
              <a:rPr lang="en-US" dirty="0"/>
              <a:t>	</a:t>
            </a:r>
            <a:r>
              <a:rPr lang="en-US" b="1" dirty="0" smtClean="0"/>
              <a:t>.AVAIBLITY</a:t>
            </a:r>
            <a:endParaRPr lang="en-US" b="1" dirty="0"/>
          </a:p>
        </p:txBody>
      </p:sp>
      <p:sp>
        <p:nvSpPr>
          <p:cNvPr id="91" name="TextBox 90"/>
          <p:cNvSpPr txBox="1"/>
          <p:nvPr/>
        </p:nvSpPr>
        <p:spPr>
          <a:xfrm>
            <a:off x="9973086" y="4292153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	DE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9512300" y="2961883"/>
            <a:ext cx="245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CVAP.SQ.ELETRIC CHAIR</a:t>
            </a:r>
            <a:endParaRPr lang="en-US" b="1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9228100" y="3270373"/>
            <a:ext cx="268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79396" y="1080335"/>
            <a:ext cx="28167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2013-2023 </a:t>
            </a:r>
            <a:r>
              <a:rPr lang="en-US" sz="8000" b="1" dirty="0" smtClean="0"/>
              <a:t>10Y</a:t>
            </a:r>
            <a:endParaRPr lang="en-US" sz="8000" b="1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0900" y="2108723"/>
            <a:ext cx="317420" cy="264517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8267700" y="1917700"/>
            <a:ext cx="723900" cy="622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929402" y="2051399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960" y="1034913"/>
            <a:ext cx="1712240" cy="171224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524496" y="64643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5197869" y="3555568"/>
            <a:ext cx="4775217" cy="25079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/>
              <a:t>ALERT</a:t>
            </a:r>
          </a:p>
          <a:p>
            <a:pPr algn="ctr"/>
            <a:r>
              <a:rPr lang="en-US" sz="1200" dirty="0" smtClean="0"/>
              <a:t>CPVA</a:t>
            </a:r>
            <a:r>
              <a:rPr lang="en-US" sz="1200" strike="sngStrike" dirty="0" smtClean="0"/>
              <a:t>(fan)</a:t>
            </a:r>
            <a:endParaRPr lang="en-US" sz="1200" strike="sngStrike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108" y="2587435"/>
            <a:ext cx="1157892" cy="540114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>
            <a:off x="8108950" y="2452826"/>
            <a:ext cx="723900" cy="622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V="1">
            <a:off x="7640661" y="3101821"/>
            <a:ext cx="550970" cy="1138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943618" y="1639669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They notice that </a:t>
            </a:r>
          </a:p>
          <a:p>
            <a:r>
              <a:rPr lang="en-US" sz="800" strike="sngStrike" dirty="0" smtClean="0"/>
              <a:t>I am the child </a:t>
            </a:r>
            <a:r>
              <a:rPr lang="en-US" sz="800" strike="sngStrike" dirty="0" err="1" smtClean="0"/>
              <a:t>moletor</a:t>
            </a:r>
            <a:endParaRPr lang="en-US" sz="800" strike="sngStrike" dirty="0"/>
          </a:p>
        </p:txBody>
      </p:sp>
      <p:cxnSp>
        <p:nvCxnSpPr>
          <p:cNvPr id="109" name="Straight Connector 108"/>
          <p:cNvCxnSpPr/>
          <p:nvPr/>
        </p:nvCxnSpPr>
        <p:spPr>
          <a:xfrm>
            <a:off x="7209228" y="1714784"/>
            <a:ext cx="764880" cy="705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7835014" y="1377238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will be </a:t>
            </a:r>
            <a:r>
              <a:rPr lang="en-US" sz="800" strike="sngStrike" dirty="0" err="1" smtClean="0"/>
              <a:t>electicuted</a:t>
            </a:r>
            <a:r>
              <a:rPr lang="en-US" sz="800" strike="sngStrike" dirty="0" smtClean="0"/>
              <a:t>.</a:t>
            </a:r>
          </a:p>
          <a:p>
            <a:r>
              <a:rPr lang="en-US" sz="800" strike="sngStrike" dirty="0" smtClean="0"/>
              <a:t>[]x no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371070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35" y="4065770"/>
            <a:ext cx="1187853" cy="11878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485" y="4015373"/>
            <a:ext cx="1238250" cy="12382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160970" y="4015373"/>
            <a:ext cx="2888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You know </a:t>
            </a:r>
            <a:r>
              <a:rPr lang="en-US" sz="800" dirty="0" err="1" smtClean="0"/>
              <a:t>Sabory</a:t>
            </a:r>
            <a:r>
              <a:rPr lang="en-US" sz="800" dirty="0" smtClean="0"/>
              <a:t>, We are stalking you. And would never say that</a:t>
            </a:r>
          </a:p>
          <a:p>
            <a:r>
              <a:rPr lang="en-US" sz="800" dirty="0" smtClean="0"/>
              <a:t>. Also </a:t>
            </a:r>
            <a:r>
              <a:rPr lang="en-US" sz="800" dirty="0" err="1" smtClean="0"/>
              <a:t>Tivli</a:t>
            </a:r>
            <a:r>
              <a:rPr lang="en-US" sz="800" dirty="0" smtClean="0"/>
              <a:t> guy. </a:t>
            </a:r>
          </a:p>
          <a:p>
            <a:r>
              <a:rPr lang="en-US" sz="800" dirty="0" smtClean="0"/>
              <a:t>Remover Fox.</a:t>
            </a:r>
            <a:endParaRPr lang="en-US" sz="8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070747" y="3712191"/>
            <a:ext cx="4053385" cy="18557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945785" y="3516385"/>
            <a:ext cx="5665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4"/>
              </a:rPr>
              <a:t>Philip </a:t>
            </a:r>
            <a:r>
              <a:rPr lang="en-US" dirty="0" err="1">
                <a:solidFill>
                  <a:srgbClr val="1A0DAB"/>
                </a:solidFill>
                <a:latin typeface="Roboto"/>
                <a:hlinkClick r:id="rId4"/>
              </a:rPr>
              <a:t>Tongsak</a:t>
            </a:r>
            <a:r>
              <a:rPr lang="en-US" dirty="0">
                <a:solidFill>
                  <a:srgbClr val="1A0DAB"/>
                </a:solidFill>
                <a:latin typeface="Roboto"/>
                <a:hlinkClick r:id="rId4"/>
              </a:rPr>
              <a:t> - Sr. Manager, IT Engineering - GitHub</a:t>
            </a:r>
            <a:endParaRPr lang="en-US" b="0" i="0" u="none" dirty="0">
              <a:solidFill>
                <a:srgbClr val="1A0DAB"/>
              </a:solidFill>
              <a:effectLst/>
              <a:latin typeface="Roboto"/>
              <a:hlinkClick r:id="rId4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213" y="1284474"/>
            <a:ext cx="1443745" cy="191759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593485" y="3712191"/>
            <a:ext cx="722919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945785" y="3798954"/>
            <a:ext cx="4053385" cy="18557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92895" y="3907998"/>
            <a:ext cx="4053385" cy="18557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212129" y="4188898"/>
            <a:ext cx="4053385" cy="18557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251" y="2482378"/>
            <a:ext cx="747927" cy="99340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809316" y="2814630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PHILIP JOHOSN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96000" y="1460310"/>
            <a:ext cx="225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JOHNOSN, PRESIDNET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338033" y="5546986"/>
            <a:ext cx="34772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0.001 google </a:t>
            </a:r>
            <a:r>
              <a:rPr lang="en-US" sz="800" dirty="0" err="1" smtClean="0"/>
              <a:t>jonston</a:t>
            </a:r>
            <a:r>
              <a:rPr lang="en-US" sz="800" dirty="0" smtClean="0"/>
              <a:t> </a:t>
            </a:r>
            <a:r>
              <a:rPr lang="en-US" sz="800" dirty="0" err="1" smtClean="0"/>
              <a:t>googl</a:t>
            </a:r>
            <a:r>
              <a:rPr lang="en-US" sz="800" dirty="0" smtClean="0"/>
              <a:t> groups  </a:t>
            </a:r>
            <a:r>
              <a:rPr lang="en-US" sz="800" dirty="0" err="1" smtClean="0"/>
              <a:t>depser</a:t>
            </a:r>
            <a:r>
              <a:rPr lang="en-US" sz="800" dirty="0" smtClean="0"/>
              <a:t> </a:t>
            </a:r>
            <a:r>
              <a:rPr lang="en-US" sz="800" dirty="0" err="1" smtClean="0"/>
              <a:t>gemran</a:t>
            </a:r>
            <a:r>
              <a:rPr lang="en-US" sz="800" dirty="0" smtClean="0"/>
              <a:t> </a:t>
            </a:r>
            <a:r>
              <a:rPr lang="en-US" sz="800" dirty="0" err="1" smtClean="0"/>
              <a:t>houswifes</a:t>
            </a:r>
            <a:endParaRPr lang="en-US" sz="8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3157538" y="3516385"/>
            <a:ext cx="8215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290923" y="4966243"/>
            <a:ext cx="3252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CEASE AND DESISTER ORDER</a:t>
            </a:r>
          </a:p>
          <a:p>
            <a:r>
              <a:rPr lang="en-US" strike="sngStrike" dirty="0" smtClean="0"/>
              <a:t>GOOGLE LLC CMA SOLUOSIN LLC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8670651" y="4619036"/>
            <a:ext cx="26116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MAINSTREEET(</a:t>
            </a:r>
          </a:p>
          <a:p>
            <a:r>
              <a:rPr lang="en-US" sz="800" strike="sngStrike" dirty="0" smtClean="0"/>
              <a:t>Cloud </a:t>
            </a:r>
            <a:r>
              <a:rPr lang="en-US" sz="800" strike="sngStrike" dirty="0" err="1" smtClean="0"/>
              <a:t>Computing,AMAZON</a:t>
            </a:r>
            <a:r>
              <a:rPr lang="en-US" sz="800" strike="sngStrike" dirty="0" smtClean="0"/>
              <a:t> JEWISH Cohen </a:t>
            </a:r>
            <a:r>
              <a:rPr lang="en-US" sz="800" strike="sngStrike" dirty="0" err="1" smtClean="0"/>
              <a:t>ruvn</a:t>
            </a:r>
            <a:r>
              <a:rPr lang="en-US" sz="800" strike="sngStrike" dirty="0" smtClean="0"/>
              <a:t>, VMWare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7124132" y="4924028"/>
            <a:ext cx="1133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motocbor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stphenie</a:t>
            </a:r>
            <a:endParaRPr lang="en-US" sz="8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709684" y="3516385"/>
            <a:ext cx="2156346" cy="729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09684" y="4477038"/>
            <a:ext cx="2156346" cy="1567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INTERUPTS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702596" y="2846971"/>
            <a:ext cx="25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Phil.JFK.MLK:HOMCEI:87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702596" y="2846971"/>
            <a:ext cx="552998" cy="355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047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532" y="2284987"/>
            <a:ext cx="376734" cy="37673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37113" y="3952186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Thomas </a:t>
            </a:r>
            <a:r>
              <a:rPr lang="en-US" strike="sngStrike" dirty="0" err="1">
                <a:solidFill>
                  <a:srgbClr val="202124"/>
                </a:solidFill>
                <a:latin typeface="Google Sans"/>
              </a:rPr>
              <a:t>Dohmke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892" y="4277435"/>
            <a:ext cx="1524000" cy="1524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68" y="2706095"/>
            <a:ext cx="934024" cy="93402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41" y="4613582"/>
            <a:ext cx="1187853" cy="11878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491" y="4563185"/>
            <a:ext cx="1238250" cy="1238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837528" y="2238233"/>
            <a:ext cx="32610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“BOY”</a:t>
            </a:r>
            <a:endParaRPr lang="en-US" sz="9600" dirty="0"/>
          </a:p>
        </p:txBody>
      </p:sp>
      <p:sp>
        <p:nvSpPr>
          <p:cNvPr id="14" name="TextBox 13"/>
          <p:cNvSpPr txBox="1"/>
          <p:nvPr/>
        </p:nvSpPr>
        <p:spPr>
          <a:xfrm>
            <a:off x="7233741" y="404198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philip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5773003" y="4763069"/>
            <a:ext cx="3043451" cy="64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2332915" y="4763069"/>
            <a:ext cx="3043451" cy="64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729552" y="2852385"/>
            <a:ext cx="3043451" cy="641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60310" y="1803721"/>
            <a:ext cx="2444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OCD LABOR CODE </a:t>
            </a:r>
          </a:p>
          <a:p>
            <a:r>
              <a:rPr lang="en-US" strike="sngStrike" dirty="0" smtClean="0"/>
              <a:t>WORKDAY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786" y="2376823"/>
            <a:ext cx="300925" cy="30092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6632812" y="2852385"/>
            <a:ext cx="3575713" cy="218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960786" y="2238233"/>
            <a:ext cx="560336" cy="4678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JOB </a:t>
            </a:r>
            <a:r>
              <a:rPr lang="en-US" dirty="0" err="1" smtClean="0"/>
              <a:t>Intertuew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65" y="1307467"/>
            <a:ext cx="784252" cy="1041648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559019" y="2198032"/>
            <a:ext cx="413882" cy="28905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65960" y="2342558"/>
            <a:ext cx="485317" cy="33519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773457" y="200546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816454" y="1624084"/>
            <a:ext cx="33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red </a:t>
            </a:r>
            <a:r>
              <a:rPr lang="en-US" strike="sngStrike" dirty="0" err="1" smtClean="0"/>
              <a:t>cconfgatu</a:t>
            </a:r>
            <a:r>
              <a:rPr lang="en-US" strike="sngStrike" dirty="0" smtClean="0"/>
              <a:t> of </a:t>
            </a:r>
            <a:r>
              <a:rPr lang="en-US" strike="sngStrike" dirty="0" err="1" smtClean="0"/>
              <a:t>phiel</a:t>
            </a:r>
            <a:r>
              <a:rPr lang="en-US" strike="sngStrike" dirty="0" smtClean="0"/>
              <a:t> is </a:t>
            </a:r>
            <a:r>
              <a:rPr lang="en-US" strike="sngStrike" dirty="0" err="1" smtClean="0"/>
              <a:t>aboy</a:t>
            </a:r>
            <a:endParaRPr lang="en-US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5846986" y="4041984"/>
            <a:ext cx="3365253" cy="193573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929480" y="3865700"/>
            <a:ext cx="7787726" cy="228944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21" y="3793257"/>
            <a:ext cx="557549" cy="55754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448" y="3830598"/>
            <a:ext cx="596550" cy="446837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336406" y="3807893"/>
            <a:ext cx="1028371" cy="72757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167727" y="3284700"/>
            <a:ext cx="1438161" cy="15428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10687985" y="3690226"/>
            <a:ext cx="1028371" cy="72757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1228299" y="2450052"/>
            <a:ext cx="1104616" cy="10437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483485" y="3515829"/>
            <a:ext cx="2527313" cy="349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4421876" y="3526808"/>
            <a:ext cx="48639" cy="26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995491" y="3284159"/>
            <a:ext cx="4540581" cy="574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0562627" y="3279881"/>
            <a:ext cx="1153729" cy="16526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272596" y="3002347"/>
            <a:ext cx="2342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41.SQ.DEATH.ROW.ATB</a:t>
            </a:r>
          </a:p>
          <a:p>
            <a:r>
              <a:rPr lang="en-US" dirty="0"/>
              <a:t>§Stalking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5531892" y="3325512"/>
            <a:ext cx="2905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0.1000.tw.pns</a:t>
            </a:r>
            <a:r>
              <a:rPr lang="en-US" dirty="0"/>
              <a:t>.</a:t>
            </a:r>
            <a:r>
              <a:rPr lang="en-US" dirty="0" smtClean="0"/>
              <a:t>JFK(</a:t>
            </a:r>
            <a:r>
              <a:rPr lang="en-US" sz="800" strike="sngStrike" dirty="0" err="1" smtClean="0"/>
              <a:t>lee,iwoz</a:t>
            </a:r>
            <a:r>
              <a:rPr lang="en-US" sz="800" strike="sngStrike" dirty="0" smtClean="0"/>
              <a:t>. : guy </a:t>
            </a:r>
            <a:r>
              <a:rPr lang="en-US" sz="800" strike="sngStrike" dirty="0" err="1" smtClean="0"/>
              <a:t>sai</a:t>
            </a:r>
            <a:r>
              <a:rPr lang="en-US" sz="800" strike="sngStrike" dirty="0" smtClean="0"/>
              <a:t> boy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07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Can 25"/>
          <p:cNvSpPr/>
          <p:nvPr/>
        </p:nvSpPr>
        <p:spPr>
          <a:xfrm rot="16200000">
            <a:off x="6809206" y="-2144748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69504" y="1937960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err="1" smtClean="0">
                <a:solidFill>
                  <a:schemeClr val="bg1"/>
                </a:solidFill>
              </a:rPr>
              <a:t>.ASMEBLeJOB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729844" y="2810441"/>
            <a:ext cx="3485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8306160" y="1044185"/>
            <a:ext cx="744694" cy="15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98524" y="857720"/>
            <a:ext cx="2473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2023</a:t>
            </a:r>
            <a:endParaRPr lang="en-US" sz="8800" b="1" dirty="0"/>
          </a:p>
        </p:txBody>
      </p:sp>
      <p:sp>
        <p:nvSpPr>
          <p:cNvPr id="32" name="Can 31"/>
          <p:cNvSpPr/>
          <p:nvPr/>
        </p:nvSpPr>
        <p:spPr>
          <a:xfrm rot="16200000">
            <a:off x="6809206" y="-880978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269504" y="3201730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.C++ JOB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729844" y="4074211"/>
            <a:ext cx="3485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473184" y="2810441"/>
            <a:ext cx="744694" cy="154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296254" y="28985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40" name="Can 39"/>
          <p:cNvSpPr/>
          <p:nvPr/>
        </p:nvSpPr>
        <p:spPr>
          <a:xfrm rot="16200000">
            <a:off x="6794383" y="125530"/>
            <a:ext cx="812848" cy="8978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254681" y="4208238"/>
            <a:ext cx="6437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chemeClr val="bg1"/>
                </a:solidFill>
              </a:rPr>
              <a:t>CPVA</a:t>
            </a:r>
            <a:r>
              <a:rPr lang="en-US" sz="4400" b="1" strike="sngStrike" dirty="0" smtClean="0">
                <a:solidFill>
                  <a:schemeClr val="bg1"/>
                </a:solidFill>
              </a:rPr>
              <a:t>.J2EE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715021" y="5080719"/>
            <a:ext cx="3485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36" y="3832390"/>
            <a:ext cx="2036069" cy="114528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36" y="3984790"/>
            <a:ext cx="2036069" cy="114528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36" y="4137190"/>
            <a:ext cx="2036069" cy="114528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36" y="4289590"/>
            <a:ext cx="2036069" cy="114528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625500" y="5632192"/>
            <a:ext cx="3485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0.01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 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sp>
        <p:nvSpPr>
          <p:cNvPr id="51" name="Can 50"/>
          <p:cNvSpPr/>
          <p:nvPr/>
        </p:nvSpPr>
        <p:spPr>
          <a:xfrm rot="16200000">
            <a:off x="9959899" y="5097281"/>
            <a:ext cx="478020" cy="27442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9296254" y="6084703"/>
            <a:ext cx="42834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strike="sngStrike" dirty="0" smtClean="0">
                <a:solidFill>
                  <a:schemeClr val="bg1"/>
                </a:solidFill>
              </a:rPr>
              <a:t>Dev-</a:t>
            </a:r>
            <a:r>
              <a:rPr lang="en-US" sz="4400" b="1" strike="sngStrike" dirty="0" err="1" smtClean="0">
                <a:solidFill>
                  <a:schemeClr val="bg1"/>
                </a:solidFill>
              </a:rPr>
              <a:t>eng</a:t>
            </a:r>
            <a:endParaRPr lang="en-US" sz="4400" b="1" strike="sngStrike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10677" y="6638700"/>
            <a:ext cx="34857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smtClean="0"/>
              <a:t>0.01 tim cook gary c++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818866" y="65222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$180,000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04647" y="3202192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$180,000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874432" y="216723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$180,000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784459" y="4386708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$180,000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652027" y="855171"/>
            <a:ext cx="44310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EVIDENCE</a:t>
            </a:r>
            <a:endParaRPr lang="en-US" sz="8000" b="1" dirty="0"/>
          </a:p>
        </p:txBody>
      </p:sp>
      <p:sp>
        <p:nvSpPr>
          <p:cNvPr id="14" name="Rectangle 13"/>
          <p:cNvSpPr/>
          <p:nvPr/>
        </p:nvSpPr>
        <p:spPr>
          <a:xfrm>
            <a:off x="3193576" y="5515821"/>
            <a:ext cx="8775511" cy="5688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15213" y="5477096"/>
            <a:ext cx="1088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Starbucks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193576" y="5434879"/>
            <a:ext cx="1521916" cy="4127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928700" y="5861083"/>
            <a:ext cx="1041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Interupts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592570" y="5489114"/>
            <a:ext cx="1307631" cy="357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2" name="Down Arrow 11"/>
          <p:cNvSpPr/>
          <p:nvPr/>
        </p:nvSpPr>
        <p:spPr>
          <a:xfrm rot="11092581">
            <a:off x="6947902" y="4563924"/>
            <a:ext cx="764275" cy="129802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/>
          <p:cNvSpPr/>
          <p:nvPr/>
        </p:nvSpPr>
        <p:spPr>
          <a:xfrm rot="21162838">
            <a:off x="7579476" y="4866810"/>
            <a:ext cx="764275" cy="1298022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74593" y="5142011"/>
            <a:ext cx="19672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PARKER.WWI..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pham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Tana</a:t>
            </a:r>
            <a:r>
              <a:rPr lang="en-US" sz="800" strike="sngStrike" dirty="0" smtClean="0"/>
              <a:t>: RICE COOL. Sweatshop</a:t>
            </a:r>
          </a:p>
          <a:p>
            <a:r>
              <a:rPr lang="en-US" sz="800" dirty="0" smtClean="0"/>
              <a:t>WWI </a:t>
            </a:r>
            <a:r>
              <a:rPr lang="en-US" sz="800" strike="sngStrike" dirty="0" smtClean="0"/>
              <a:t>eats rice for carbohydrates; cool</a:t>
            </a:r>
          </a:p>
          <a:p>
            <a:r>
              <a:rPr lang="en-US" sz="800" strike="sngStrike" dirty="0" err="1" smtClean="0"/>
              <a:t>Tana</a:t>
            </a:r>
            <a:r>
              <a:rPr lang="en-US" sz="800" strike="sngStrike" dirty="0" smtClean="0"/>
              <a:t>(parker): </a:t>
            </a:r>
            <a:r>
              <a:rPr lang="en-US" sz="800" strike="sngStrike" dirty="0" err="1" smtClean="0"/>
              <a:t>macgraeove</a:t>
            </a:r>
            <a:r>
              <a:rPr lang="en-US" sz="800" strike="sngStrike" dirty="0" smtClean="0"/>
              <a:t> AUSCHIT TORTII</a:t>
            </a:r>
          </a:p>
          <a:p>
            <a:r>
              <a:rPr lang="en-US" sz="800" strike="sngStrike" dirty="0" smtClean="0"/>
              <a:t>Tyson </a:t>
            </a:r>
            <a:r>
              <a:rPr lang="en-US" sz="800" strike="sngStrike" dirty="0" err="1" smtClean="0"/>
              <a:t>macgyon</a:t>
            </a:r>
            <a:r>
              <a:rPr lang="en-US" sz="800" strike="sngStrike" dirty="0" smtClean="0"/>
              <a:t> (RMOTE)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149" y="5249278"/>
            <a:ext cx="365881" cy="533085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9691078" y="5067540"/>
            <a:ext cx="688823" cy="7595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379901" y="5092135"/>
            <a:ext cx="127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</a:t>
            </a:r>
            <a:r>
              <a:rPr lang="en-US" strike="sngStrike" dirty="0" err="1" smtClean="0"/>
              <a:t>.van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tyco</a:t>
            </a:r>
            <a:endParaRPr lang="en-US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308" y="5392468"/>
            <a:ext cx="435372" cy="326109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10196030" y="5202598"/>
            <a:ext cx="688823" cy="7595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0945058" y="5457543"/>
            <a:ext cx="51932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AUSCHITZ(</a:t>
            </a:r>
            <a:r>
              <a:rPr lang="en-US" dirty="0" err="1" smtClean="0"/>
              <a:t>siemtns.invert.father.son</a:t>
            </a:r>
            <a:r>
              <a:rPr lang="en-US" dirty="0" smtClean="0"/>
              <a:t>):TORT(CIVL CODE</a:t>
            </a:r>
          </a:p>
          <a:p>
            <a:r>
              <a:rPr lang="en-US" dirty="0" smtClean="0"/>
              <a:t> LABOR COE(</a:t>
            </a:r>
            <a:r>
              <a:rPr lang="en-US" strike="sngStrike" dirty="0" err="1" smtClean="0"/>
              <a:t>young,jung</a:t>
            </a:r>
            <a:r>
              <a:rPr lang="en-US" dirty="0" smtClean="0"/>
              <a:t>)</a:t>
            </a:r>
          </a:p>
          <a:p>
            <a:pPr marL="342900" indent="-342900">
              <a:buAutoNum type="arabicPeriod"/>
            </a:pPr>
            <a:r>
              <a:rPr lang="en-US" dirty="0" smtClean="0"/>
              <a:t>§Theft </a:t>
            </a:r>
            <a:r>
              <a:rPr lang="en-US" dirty="0" err="1" smtClean="0"/>
              <a:t>Assmbley</a:t>
            </a:r>
            <a:r>
              <a:rPr lang="en-US" dirty="0" smtClean="0"/>
              <a:t> PEONGON.EMEA</a:t>
            </a:r>
          </a:p>
          <a:p>
            <a:pPr marL="342900" indent="-342900">
              <a:buAutoNum type="arabicPeriod"/>
            </a:pPr>
            <a:r>
              <a:rPr lang="en-US" sz="800" strike="sngStrike" dirty="0" smtClean="0"/>
              <a:t>Young, he is you take money, limit </a:t>
            </a:r>
            <a:r>
              <a:rPr lang="en-US" sz="800" strike="sngStrike" dirty="0" err="1" smtClean="0"/>
              <a:t>assmebley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deere,old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assmelby</a:t>
            </a:r>
            <a:r>
              <a:rPr lang="en-US" sz="800" strike="sngStrike" dirty="0" smtClean="0"/>
              <a:t> job(limit,01 curb/limbi </a:t>
            </a:r>
            <a:r>
              <a:rPr lang="en-US" sz="800" strike="sngStrike" dirty="0" err="1" smtClean="0"/>
              <a:t>enlish</a:t>
            </a:r>
            <a:r>
              <a:rPr lang="en-US" sz="800" strike="sngStrike" dirty="0" smtClean="0"/>
              <a:t>)</a:t>
            </a:r>
          </a:p>
          <a:p>
            <a:pPr marL="342900" indent="-342900">
              <a:buAutoNum type="arabicPeriod"/>
            </a:pPr>
            <a:r>
              <a:rPr lang="en-US" dirty="0" smtClean="0"/>
              <a:t>VIRINGIA </a:t>
            </a:r>
            <a:r>
              <a:rPr lang="en-US" strike="sngStrike" dirty="0" err="1" smtClean="0"/>
              <a:t>assmelthe</a:t>
            </a:r>
            <a:r>
              <a:rPr lang="en-US" strike="sngStrike" dirty="0" smtClean="0"/>
              <a:t>| OTHER: HOMCE:LUX.*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10841476" y="5269479"/>
            <a:ext cx="20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NIXON.AUSCHWITZ</a:t>
            </a:r>
            <a:endParaRPr lang="en-US" b="1" dirty="0"/>
          </a:p>
        </p:txBody>
      </p:sp>
      <p:sp>
        <p:nvSpPr>
          <p:cNvPr id="68" name="TextBox 67"/>
          <p:cNvSpPr txBox="1"/>
          <p:nvPr/>
        </p:nvSpPr>
        <p:spPr>
          <a:xfrm>
            <a:off x="3069916" y="6109677"/>
            <a:ext cx="4369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strike="sngStrike" dirty="0" smtClean="0"/>
              <a:t>Breitney</a:t>
            </a:r>
            <a:r>
              <a:rPr lang="en-US" strike="sngStrike" dirty="0"/>
              <a:t>,</a:t>
            </a:r>
            <a:r>
              <a:rPr lang="en-US" strike="sngStrike" dirty="0" smtClean="0"/>
              <a:t>0.1 IBM Ration Robot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MAINSTREE</a:t>
            </a:r>
            <a:r>
              <a:rPr lang="en-US" strike="sngStrike" dirty="0" smtClean="0"/>
              <a:t>(tootsie, 0.1 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(dell, robot)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742878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01744" y="2034513"/>
            <a:ext cx="101221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NIXON.AUSCHWITZ</a:t>
            </a:r>
            <a:endParaRPr lang="en-US" sz="96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517" y="4531103"/>
            <a:ext cx="2277244" cy="17990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34708" y="3604173"/>
            <a:ext cx="54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calc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06722" y="3604173"/>
            <a:ext cx="5491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Nixdorf				</a:t>
            </a:r>
            <a:r>
              <a:rPr lang="en-US" dirty="0" err="1" smtClean="0"/>
              <a:t>nonPolciAushtix</a:t>
            </a:r>
            <a:r>
              <a:rPr lang="en-US" dirty="0" smtClean="0"/>
              <a:t>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4767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 smtClean="0"/>
              <a:t>FBI</a:t>
            </a:r>
            <a:endParaRPr lang="en-US" sz="8000" b="1" dirty="0"/>
          </a:p>
        </p:txBody>
      </p:sp>
      <p:sp>
        <p:nvSpPr>
          <p:cNvPr id="6" name="Rectangle 5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86" y="4689193"/>
            <a:ext cx="2857500" cy="160020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972273" y="4689193"/>
            <a:ext cx="3865945" cy="126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09" y="1982088"/>
            <a:ext cx="543063" cy="543063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4198652" y="1781820"/>
            <a:ext cx="2812648" cy="1215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89060" y="4783888"/>
            <a:ext cx="3476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nework</a:t>
            </a:r>
            <a:r>
              <a:rPr lang="en-US" strike="sngStrike" dirty="0" smtClean="0"/>
              <a:t> </a:t>
            </a:r>
            <a:r>
              <a:rPr lang="en-US" dirty="0" smtClean="0"/>
              <a:t>WHITE </a:t>
            </a:r>
            <a:r>
              <a:rPr lang="en-US" strike="sngStrike" dirty="0" smtClean="0"/>
              <a:t>suite</a:t>
            </a:r>
          </a:p>
          <a:p>
            <a:r>
              <a:rPr lang="en-US" dirty="0" smtClean="0"/>
              <a:t>GOV. SWAZEGGER JOESPHE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H="1" flipV="1">
            <a:off x="9281025" y="6289393"/>
            <a:ext cx="484437" cy="400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52" y="1954290"/>
            <a:ext cx="210926" cy="32102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5614357" y="1977020"/>
            <a:ext cx="1527858" cy="392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826740" y="1838370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Chad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677" y="3657215"/>
            <a:ext cx="403657" cy="4036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7428" y="2905190"/>
            <a:ext cx="257143" cy="104761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7061763" y="3428999"/>
            <a:ext cx="739574" cy="788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741043" y="2830653"/>
            <a:ext cx="594794" cy="5983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78" y="1924599"/>
            <a:ext cx="430013" cy="28615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505069" y="4341645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 KEN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7493969" y="4341645"/>
            <a:ext cx="1190637" cy="442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01347" y="4128704"/>
            <a:ext cx="4325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HOMCI:LUX:ISA-BELL:HOMIC:KYARAL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godlman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sachs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6269696" y="4498036"/>
            <a:ext cx="811673" cy="154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972273" y="1873296"/>
            <a:ext cx="2530582" cy="129805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Starbucks </a:t>
            </a:r>
            <a:r>
              <a:rPr lang="en-US" dirty="0" smtClean="0"/>
              <a:t>mountain view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095" y="2706343"/>
            <a:ext cx="646760" cy="519995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>
            <a:off x="2504049" y="2275314"/>
            <a:ext cx="1694603" cy="1381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2656449" y="2427714"/>
            <a:ext cx="1694603" cy="1381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2301453" y="2214239"/>
            <a:ext cx="1694603" cy="1381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92505" y="1645920"/>
            <a:ext cx="266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langce</a:t>
            </a:r>
            <a:r>
              <a:rPr lang="en-US" strike="sngStrike" dirty="0" smtClean="0"/>
              <a:t>  Chad	Rogers</a:t>
            </a:r>
            <a:endParaRPr lang="en-US" strike="sngStrike" dirty="0"/>
          </a:p>
        </p:txBody>
      </p:sp>
      <p:cxnSp>
        <p:nvCxnSpPr>
          <p:cNvPr id="71" name="Straight Arrow Connector 70"/>
          <p:cNvCxnSpPr>
            <a:endCxn id="72" idx="0"/>
          </p:cNvCxnSpPr>
          <p:nvPr/>
        </p:nvCxnSpPr>
        <p:spPr>
          <a:xfrm flipH="1">
            <a:off x="2580250" y="1645921"/>
            <a:ext cx="4913719" cy="1195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65" y="2841095"/>
            <a:ext cx="277569" cy="277569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H="1">
            <a:off x="1763296" y="2139702"/>
            <a:ext cx="1694603" cy="13819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6848707" y="1873296"/>
            <a:ext cx="952630" cy="649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 flipV="1">
            <a:off x="7025506" y="1745403"/>
            <a:ext cx="952630" cy="649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82753" y="3307211"/>
            <a:ext cx="1834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Emotino</a:t>
            </a:r>
            <a:r>
              <a:rPr lang="en-US" sz="800" strike="sngStrike" dirty="0" smtClean="0"/>
              <a:t>: Tell </a:t>
            </a:r>
            <a:r>
              <a:rPr lang="en-US" sz="800" strike="sngStrike" dirty="0" err="1" smtClean="0"/>
              <a:t>ching</a:t>
            </a:r>
            <a:r>
              <a:rPr lang="en-US" sz="800" strike="sngStrike" dirty="0" smtClean="0"/>
              <a:t> you are the bad guy</a:t>
            </a:r>
          </a:p>
          <a:p>
            <a:r>
              <a:rPr lang="en-US" sz="800" strike="sngStrike" dirty="0" smtClean="0"/>
              <a:t>And leaving</a:t>
            </a:r>
            <a:endParaRPr lang="en-US" sz="800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4712677" y="1645920"/>
            <a:ext cx="901680" cy="876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6859657" y="1614112"/>
            <a:ext cx="901680" cy="876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814482" y="1639953"/>
            <a:ext cx="901680" cy="8764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8684606" y="1656678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</a:t>
            </a:r>
            <a:endParaRPr lang="en-US" sz="9600" dirty="0"/>
          </a:p>
        </p:txBody>
      </p:sp>
      <p:sp>
        <p:nvSpPr>
          <p:cNvPr id="83" name="5-Point Star 82"/>
          <p:cNvSpPr/>
          <p:nvPr/>
        </p:nvSpPr>
        <p:spPr>
          <a:xfrm>
            <a:off x="453020" y="3927995"/>
            <a:ext cx="1487569" cy="53630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One 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momen</a:t>
            </a:r>
            <a:r>
              <a:rPr lang="en-US" sz="800" strike="sngStrike" dirty="0" smtClean="0">
                <a:solidFill>
                  <a:schemeClr val="tx1"/>
                </a:solidFill>
              </a:rPr>
              <a:t> in </a:t>
            </a:r>
            <a:r>
              <a:rPr lang="en-US" sz="800" strike="sngStrike" dirty="0" err="1" smtClean="0">
                <a:solidFill>
                  <a:schemeClr val="tx1"/>
                </a:solidFill>
              </a:rPr>
              <a:t>life,to</a:t>
            </a:r>
            <a:r>
              <a:rPr lang="en-US" sz="800" strike="sngStrike" dirty="0" smtClean="0">
                <a:solidFill>
                  <a:schemeClr val="tx1"/>
                </a:solidFill>
              </a:rPr>
              <a:t> impress hero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483314" y="149262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__</a:t>
            </a:r>
            <a:r>
              <a:rPr lang="en-US" dirty="0" err="1"/>
              <a:t>asm</a:t>
            </a:r>
            <a:r>
              <a:rPr lang="en-US" dirty="0"/>
              <a:t>__ ( "</a:t>
            </a:r>
            <a:r>
              <a:rPr lang="en-US" dirty="0" err="1"/>
              <a:t>movl</a:t>
            </a:r>
            <a:r>
              <a:rPr lang="en-US" dirty="0"/>
              <a:t> $30, %%</a:t>
            </a:r>
            <a:r>
              <a:rPr lang="en-US" dirty="0" err="1"/>
              <a:t>eax</a:t>
            </a:r>
            <a:r>
              <a:rPr lang="en-US" dirty="0"/>
              <a:t>;"</a:t>
            </a:r>
          </a:p>
          <a:p>
            <a:r>
              <a:rPr lang="en-US" dirty="0"/>
              <a:t>                "</a:t>
            </a:r>
            <a:r>
              <a:rPr lang="en-US" dirty="0" err="1"/>
              <a:t>movl</a:t>
            </a:r>
            <a:r>
              <a:rPr lang="en-US" dirty="0"/>
              <a:t> $10, %%</a:t>
            </a:r>
            <a:r>
              <a:rPr lang="en-US" dirty="0" err="1"/>
              <a:t>ebx</a:t>
            </a:r>
            <a:r>
              <a:rPr lang="en-US" dirty="0"/>
              <a:t>;"</a:t>
            </a:r>
          </a:p>
          <a:p>
            <a:r>
              <a:rPr lang="en-US" dirty="0"/>
              <a:t>                "</a:t>
            </a:r>
            <a:r>
              <a:rPr lang="en-US" dirty="0" err="1"/>
              <a:t>subl</a:t>
            </a:r>
            <a:r>
              <a:rPr lang="en-US" dirty="0"/>
              <a:t> %%</a:t>
            </a:r>
            <a:r>
              <a:rPr lang="en-US" dirty="0" err="1"/>
              <a:t>ebx</a:t>
            </a:r>
            <a:r>
              <a:rPr lang="en-US" dirty="0"/>
              <a:t>, %%</a:t>
            </a:r>
            <a:r>
              <a:rPr lang="en-US" dirty="0" err="1"/>
              <a:t>eax</a:t>
            </a:r>
            <a:r>
              <a:rPr lang="en-US" dirty="0"/>
              <a:t> ":"=a"(res));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819931" y="119632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Burn on a chip</a:t>
            </a:r>
            <a:endParaRPr lang="en-US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419953" y="1389813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8246398" y="3109988"/>
            <a:ext cx="36834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None of these </a:t>
            </a:r>
            <a:r>
              <a:rPr lang="en-US" b="1" dirty="0" err="1" smtClean="0"/>
              <a:t>poepe</a:t>
            </a:r>
            <a:r>
              <a:rPr lang="en-US" b="1" dirty="0" smtClean="0"/>
              <a:t> know</a:t>
            </a:r>
          </a:p>
          <a:p>
            <a:r>
              <a:rPr lang="en-US" b="1" dirty="0" err="1" smtClean="0"/>
              <a:t>Hwo</a:t>
            </a:r>
            <a:r>
              <a:rPr lang="en-US" b="1" dirty="0" smtClean="0"/>
              <a:t> to </a:t>
            </a:r>
            <a:r>
              <a:rPr lang="en-US" b="1" dirty="0" err="1" smtClean="0"/>
              <a:t>probma</a:t>
            </a:r>
            <a:r>
              <a:rPr lang="en-US" b="1" dirty="0" smtClean="0"/>
              <a:t> L3 Cache in </a:t>
            </a:r>
            <a:r>
              <a:rPr lang="en-US" b="1" dirty="0" err="1" smtClean="0"/>
              <a:t>assmbly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4569037" y="1206773"/>
            <a:ext cx="352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We bund on a </a:t>
            </a:r>
          </a:p>
          <a:p>
            <a:r>
              <a:rPr lang="en-US" sz="800" strike="sngStrike" dirty="0" smtClean="0"/>
              <a:t>chip at IBM for </a:t>
            </a:r>
          </a:p>
          <a:p>
            <a:r>
              <a:rPr lang="en-US" sz="800" strike="sngStrike" dirty="0" smtClean="0"/>
              <a:t>clients</a:t>
            </a:r>
            <a:endParaRPr lang="en-US" sz="800" strike="sngStrike" dirty="0"/>
          </a:p>
        </p:txBody>
      </p:sp>
      <p:sp>
        <p:nvSpPr>
          <p:cNvPr id="90" name="Rectangle 89"/>
          <p:cNvSpPr/>
          <p:nvPr/>
        </p:nvSpPr>
        <p:spPr>
          <a:xfrm>
            <a:off x="8089287" y="2830652"/>
            <a:ext cx="4102713" cy="123022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6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00" y="1689516"/>
            <a:ext cx="145336" cy="221198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3785391" y="2079858"/>
            <a:ext cx="26901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Fallen angel Gabriel </a:t>
            </a:r>
            <a:r>
              <a:rPr lang="en-US" sz="800" dirty="0" smtClean="0"/>
              <a:t>HOCME:BORHTER </a:t>
            </a:r>
            <a:r>
              <a:rPr lang="en-US" sz="800" strike="sngStrike" dirty="0" smtClean="0"/>
              <a:t>sticker blond </a:t>
            </a:r>
            <a:r>
              <a:rPr lang="en-US" sz="800" strike="sngStrike" dirty="0" err="1" smtClean="0"/>
              <a:t>goebles</a:t>
            </a:r>
            <a:endParaRPr lang="en-US" sz="800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950" y="4560332"/>
            <a:ext cx="714606" cy="6477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340800" y="4331732"/>
            <a:ext cx="1390650" cy="876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5407475" y="4560332"/>
            <a:ext cx="1390650" cy="8763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731450" y="4446716"/>
            <a:ext cx="4927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Air </a:t>
            </a:r>
            <a:r>
              <a:rPr lang="en-US" strike="sngStrike" dirty="0" err="1" smtClean="0"/>
              <a:t>Tickeign</a:t>
            </a:r>
            <a:r>
              <a:rPr lang="en-US" strike="sngStrike" dirty="0" smtClean="0"/>
              <a:t> System – 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Zimmenman</a:t>
            </a:r>
            <a:endParaRPr lang="en-US" strike="sngStrike" dirty="0" smtClean="0"/>
          </a:p>
          <a:p>
            <a:r>
              <a:rPr lang="en-US" strike="sngStrike" dirty="0" smtClean="0"/>
              <a:t>J2EE</a:t>
            </a:r>
          </a:p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683700" y="3998357"/>
            <a:ext cx="556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HOMCIDE:JESUS(</a:t>
            </a:r>
            <a:r>
              <a:rPr lang="en-US" strike="sngStrike" dirty="0" err="1" smtClean="0"/>
              <a:t>carpenter,ghceo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dirty="0" smtClean="0"/>
              <a:t>):HOMICIDE:PETER:HOMCIDE:PETER   </a:t>
            </a:r>
            <a:r>
              <a:rPr lang="en-US" sz="800" strike="sngStrike" dirty="0" err="1" smtClean="0"/>
              <a:t>Alkaida</a:t>
            </a:r>
            <a:r>
              <a:rPr lang="en-US" dirty="0" smtClean="0"/>
              <a:t> POLZI:HAMBURG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386" y="4557623"/>
            <a:ext cx="468370" cy="424518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2969075" y="4557623"/>
            <a:ext cx="1081088" cy="5529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748697" y="4699516"/>
            <a:ext cx="1756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smtClean="0"/>
              <a:t>ITCAM for J2EE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707518" y="4481305"/>
            <a:ext cx="21803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FBI:WMD</a:t>
            </a:r>
            <a:r>
              <a:rPr lang="en-US" dirty="0" smtClean="0"/>
              <a:t> </a:t>
            </a:r>
            <a:r>
              <a:rPr lang="en-US" strike="sngStrike" dirty="0" smtClean="0"/>
              <a:t>for Town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2961818" y="3780324"/>
            <a:ext cx="42325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HOMESIE:IS-A-BELL(</a:t>
            </a:r>
            <a:r>
              <a:rPr lang="en-US" strike="sngStrike" dirty="0" smtClean="0"/>
              <a:t>soviet union)</a:t>
            </a:r>
          </a:p>
          <a:p>
            <a:r>
              <a:rPr lang="en-US" dirty="0" smtClean="0"/>
              <a:t>41</a:t>
            </a:r>
            <a:r>
              <a:rPr lang="en-US" strike="sngStrike" dirty="0" smtClean="0"/>
              <a:t>.l</a:t>
            </a:r>
            <a:r>
              <a:rPr lang="en-US" sz="800" strike="sngStrike" dirty="0" smtClean="0"/>
              <a:t>sitn(amok, 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 scooter, falling down)</a:t>
            </a:r>
            <a:endParaRPr lang="en-US" sz="800" u="sng" strike="sngStrike" dirty="0" smtClean="0"/>
          </a:p>
          <a:p>
            <a:r>
              <a:rPr lang="en-US" sz="800" u="sng" dirty="0" smtClean="0"/>
              <a:t>HOMCID:KYSTAL:HOCMEIS-A-BEL</a:t>
            </a:r>
            <a:r>
              <a:rPr lang="en-US" sz="800" u="sng" strike="sngStrike" dirty="0" smtClean="0"/>
              <a:t>L( </a:t>
            </a:r>
            <a:r>
              <a:rPr lang="en-US" sz="800" u="sng" strike="sngStrike" dirty="0" err="1" smtClean="0"/>
              <a:t>kristnai</a:t>
            </a:r>
            <a:r>
              <a:rPr lang="en-US" sz="800" u="sng" strike="sngStrike" dirty="0" smtClean="0"/>
              <a:t>: I want </a:t>
            </a:r>
            <a:r>
              <a:rPr lang="en-US" sz="800" u="sng" strike="sngStrike" dirty="0" err="1" smtClean="0"/>
              <a:t>ot</a:t>
            </a:r>
            <a:r>
              <a:rPr lang="en-US" sz="800" u="sng" strike="sngStrike" dirty="0" smtClean="0"/>
              <a:t> </a:t>
            </a:r>
            <a:r>
              <a:rPr lang="en-US" sz="800" u="sng" strike="sngStrike" dirty="0" err="1" smtClean="0"/>
              <a:t>kil</a:t>
            </a:r>
            <a:r>
              <a:rPr lang="en-US" sz="800" u="sng" strike="sngStrike" dirty="0" smtClean="0"/>
              <a:t> </a:t>
            </a:r>
            <a:r>
              <a:rPr lang="en-US" sz="800" u="sng" strike="sngStrike" dirty="0" err="1" smtClean="0"/>
              <a:t>lmyslef</a:t>
            </a:r>
            <a:r>
              <a:rPr lang="en-US" sz="800" u="sng" strike="sngStrike" dirty="0" smtClean="0"/>
              <a:t>;  </a:t>
            </a:r>
            <a:r>
              <a:rPr lang="en-US" sz="800" u="sng" strike="sngStrike" dirty="0" err="1" smtClean="0"/>
              <a:t>issabell</a:t>
            </a:r>
            <a:r>
              <a:rPr lang="en-US" sz="800" u="sng" strike="sngStrike" dirty="0" smtClean="0"/>
              <a:t>: go kill </a:t>
            </a:r>
            <a:r>
              <a:rPr lang="en-US" sz="800" u="sng" strike="sngStrike" dirty="0" err="1" smtClean="0"/>
              <a:t>youslef</a:t>
            </a:r>
            <a:r>
              <a:rPr lang="en-US" sz="800" u="sng" strike="sngStrike" dirty="0" smtClean="0"/>
              <a:t>)</a:t>
            </a:r>
            <a:endParaRPr lang="en-US" sz="800" u="sng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2961819" y="3655457"/>
            <a:ext cx="9230182" cy="17145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2914396" y="3367989"/>
            <a:ext cx="3762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41.CPVA.SHOTGUN. §</a:t>
            </a:r>
            <a:r>
              <a:rPr lang="en-US" dirty="0" err="1" smtClean="0"/>
              <a:t>Hausfriendburch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536537" y="2236917"/>
            <a:ext cx="64484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Eduward</a:t>
            </a:r>
            <a:r>
              <a:rPr lang="en-US" strike="sngStrike" dirty="0" smtClean="0"/>
              <a:t> , </a:t>
            </a:r>
            <a:r>
              <a:rPr lang="en-US" strike="sngStrike" dirty="0" err="1" smtClean="0"/>
              <a:t>russian</a:t>
            </a:r>
            <a:r>
              <a:rPr lang="en-US" strike="sngStrike" dirty="0" smtClean="0"/>
              <a:t> spy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Impleation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Parmeent</a:t>
            </a:r>
            <a:r>
              <a:rPr lang="en-US" strike="sngStrike" dirty="0" smtClean="0"/>
              <a:t> 12,000/m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Airline Ticking </a:t>
            </a:r>
            <a:r>
              <a:rPr lang="en-US" strike="sngStrike" dirty="0" err="1" smtClean="0"/>
              <a:t>Systme</a:t>
            </a:r>
            <a:r>
              <a:rPr lang="en-US" strike="sngStrike" dirty="0" smtClean="0"/>
              <a:t>, Internal travel book </a:t>
            </a:r>
            <a:r>
              <a:rPr lang="en-US" strike="sngStrike" dirty="0" err="1" smtClean="0"/>
              <a:t>poral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aprents</a:t>
            </a:r>
            <a:endParaRPr lang="en-US" strike="sngStrike" dirty="0"/>
          </a:p>
          <a:p>
            <a:r>
              <a:rPr lang="en-US" dirty="0" smtClean="0"/>
              <a:t>2016 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2969074" y="2408918"/>
            <a:ext cx="9222925" cy="10140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3665071"/>
            <a:ext cx="2676525" cy="1704975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3283500" y="2028249"/>
            <a:ext cx="404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Assuemd</a:t>
            </a:r>
            <a:r>
              <a:rPr lang="en-US" dirty="0" smtClean="0"/>
              <a:t>; IMPORT/EXPORT  - </a:t>
            </a:r>
            <a:r>
              <a:rPr lang="en-US" b="1" dirty="0" smtClean="0"/>
              <a:t>RE-IMPORT</a:t>
            </a:r>
            <a:endParaRPr lang="en-US" b="1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3057525" y="2289691"/>
            <a:ext cx="2830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408" y="1988758"/>
            <a:ext cx="349535" cy="349535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7000875" y="1809750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205" y="2001882"/>
            <a:ext cx="246296" cy="334350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7472502" y="1930061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4168416" y="1803827"/>
            <a:ext cx="1127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breedlove</a:t>
            </a:r>
            <a:endParaRPr lang="en-US" strike="sngStrike" dirty="0"/>
          </a:p>
        </p:txBody>
      </p:sp>
      <p:sp>
        <p:nvSpPr>
          <p:cNvPr id="115" name="Heart 114"/>
          <p:cNvSpPr/>
          <p:nvPr/>
        </p:nvSpPr>
        <p:spPr>
          <a:xfrm>
            <a:off x="3821489" y="1735264"/>
            <a:ext cx="974352" cy="54605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lace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3170722" y="5377904"/>
            <a:ext cx="2739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fivoli</a:t>
            </a:r>
            <a:r>
              <a:rPr lang="en-US" strike="sngStrike" dirty="0" smtClean="0"/>
              <a:t> gardens den </a:t>
            </a:r>
            <a:r>
              <a:rPr lang="en-US" strike="sngStrike" dirty="0" err="1" smtClean="0"/>
              <a:t>shortgun</a:t>
            </a:r>
            <a:endParaRPr lang="en-US" strike="sngStrike" dirty="0"/>
          </a:p>
        </p:txBody>
      </p:sp>
      <p:sp>
        <p:nvSpPr>
          <p:cNvPr id="118" name="TextBox 117"/>
          <p:cNvSpPr txBox="1"/>
          <p:nvPr/>
        </p:nvSpPr>
        <p:spPr>
          <a:xfrm>
            <a:off x="3057525" y="5747236"/>
            <a:ext cx="225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000.tw.png.curch.roth</a:t>
            </a:r>
            <a:endParaRPr lang="en-US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849" y="5065235"/>
            <a:ext cx="277063" cy="251122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3733840" y="5055654"/>
            <a:ext cx="2042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FBI:WMD</a:t>
            </a:r>
            <a:r>
              <a:rPr lang="en-US" dirty="0" smtClean="0"/>
              <a:t> </a:t>
            </a:r>
            <a:r>
              <a:rPr lang="en-US" strike="sngStrike" dirty="0" smtClean="0"/>
              <a:t>for Home</a:t>
            </a:r>
            <a:endParaRPr lang="en-US" strike="sngStrike" dirty="0"/>
          </a:p>
        </p:txBody>
      </p:sp>
      <p:sp>
        <p:nvSpPr>
          <p:cNvPr id="121" name="TextBox 120"/>
          <p:cNvSpPr txBox="1"/>
          <p:nvPr/>
        </p:nvSpPr>
        <p:spPr>
          <a:xfrm>
            <a:off x="3288076" y="555161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5186363" y="2008290"/>
            <a:ext cx="1814512" cy="32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be 123"/>
          <p:cNvSpPr/>
          <p:nvPr/>
        </p:nvSpPr>
        <p:spPr>
          <a:xfrm>
            <a:off x="8180774" y="1318234"/>
            <a:ext cx="931170" cy="94788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 smtClean="0"/>
              <a:t>Univeristy</a:t>
            </a:r>
            <a:endParaRPr lang="en-US" sz="1000" dirty="0" smtClean="0"/>
          </a:p>
          <a:p>
            <a:pPr algn="ctr"/>
            <a:r>
              <a:rPr lang="en-US" sz="800" dirty="0" err="1" smtClean="0"/>
              <a:t>monestay</a:t>
            </a:r>
            <a:endParaRPr lang="en-US" sz="800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0" y="1209754"/>
            <a:ext cx="2143125" cy="2143125"/>
          </a:xfrm>
          <a:prstGeom prst="rect">
            <a:avLst/>
          </a:prstGeom>
        </p:spPr>
      </p:pic>
      <p:cxnSp>
        <p:nvCxnSpPr>
          <p:cNvPr id="127" name="Straight Arrow Connector 126"/>
          <p:cNvCxnSpPr/>
          <p:nvPr/>
        </p:nvCxnSpPr>
        <p:spPr>
          <a:xfrm flipH="1" flipV="1">
            <a:off x="2790968" y="2295302"/>
            <a:ext cx="1665991" cy="269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2925678" y="1172256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 smtClean="0"/>
              <a:t>PETER”SS”ON</a:t>
            </a:r>
          </a:p>
          <a:p>
            <a:r>
              <a:rPr lang="en-US" sz="800" dirty="0" smtClean="0"/>
              <a:t>HOMCIDE:JESUS(</a:t>
            </a:r>
            <a:r>
              <a:rPr lang="en-US" sz="800" strike="sngStrike" dirty="0" err="1" smtClean="0"/>
              <a:t>carpenter,ghceo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dirty="0" smtClean="0"/>
              <a:t>):HOMICIDE:PETER:HOMCIDE:PETER   </a:t>
            </a:r>
            <a:r>
              <a:rPr lang="en-US" sz="800" strike="sngStrike" dirty="0" err="1" smtClean="0"/>
              <a:t>Alkaida</a:t>
            </a:r>
            <a:r>
              <a:rPr lang="en-US" sz="800" dirty="0" smtClean="0"/>
              <a:t> POLZI:HAMBURG</a:t>
            </a:r>
            <a:endParaRPr lang="en-US" sz="800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578" y="1628012"/>
            <a:ext cx="277063" cy="251122"/>
          </a:xfrm>
          <a:prstGeom prst="rect">
            <a:avLst/>
          </a:prstGeom>
        </p:spPr>
      </p:pic>
      <p:sp>
        <p:nvSpPr>
          <p:cNvPr id="130" name="Rectangle 129"/>
          <p:cNvSpPr/>
          <p:nvPr/>
        </p:nvSpPr>
        <p:spPr>
          <a:xfrm>
            <a:off x="2873323" y="1509735"/>
            <a:ext cx="2481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FBI:WMD</a:t>
            </a:r>
            <a:r>
              <a:rPr lang="en-US" dirty="0" smtClean="0"/>
              <a:t> </a:t>
            </a:r>
            <a:r>
              <a:rPr lang="en-US" strike="sngStrike" dirty="0" smtClean="0"/>
              <a:t>for</a:t>
            </a:r>
            <a:r>
              <a:rPr lang="en-US" dirty="0" smtClean="0"/>
              <a:t> </a:t>
            </a:r>
            <a:r>
              <a:rPr lang="en-US" dirty="0" err="1" smtClean="0"/>
              <a:t>KING</a:t>
            </a:r>
            <a:r>
              <a:rPr lang="en-US" strike="sngStrike" dirty="0" err="1" smtClean="0"/>
              <a:t>.marx</a:t>
            </a:r>
            <a:endParaRPr lang="en-US" strike="sngStrike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2645051" y="1614964"/>
            <a:ext cx="460749" cy="263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3140886" y="1735364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[x]no</a:t>
            </a:r>
            <a:endParaRPr lang="en-US" sz="800" dirty="0"/>
          </a:p>
        </p:txBody>
      </p:sp>
      <p:cxnSp>
        <p:nvCxnSpPr>
          <p:cNvPr id="136" name="Straight Arrow Connector 135"/>
          <p:cNvCxnSpPr/>
          <p:nvPr/>
        </p:nvCxnSpPr>
        <p:spPr>
          <a:xfrm flipH="1">
            <a:off x="5114925" y="1988758"/>
            <a:ext cx="5353050" cy="420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0091107" y="2238267"/>
            <a:ext cx="23439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ONSITE, OFFSITE </a:t>
            </a:r>
          </a:p>
          <a:p>
            <a:r>
              <a:rPr lang="en-US" sz="800" strike="sngStrike" dirty="0" smtClean="0"/>
              <a:t>https://www.youtube.com/watch?v=x0AVI91MJmY</a:t>
            </a:r>
            <a:endParaRPr lang="en-US" sz="800" strike="sngStrike" dirty="0"/>
          </a:p>
        </p:txBody>
      </p:sp>
      <p:sp>
        <p:nvSpPr>
          <p:cNvPr id="138" name="TextBox 137"/>
          <p:cNvSpPr txBox="1"/>
          <p:nvPr/>
        </p:nvSpPr>
        <p:spPr>
          <a:xfrm>
            <a:off x="10129629" y="1833636"/>
            <a:ext cx="20434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Blond </a:t>
            </a:r>
            <a:r>
              <a:rPr lang="en-US" sz="800" strike="sngStrike" dirty="0" err="1" smtClean="0"/>
              <a:t>eduward</a:t>
            </a:r>
            <a:endParaRPr lang="en-US" sz="800" strike="sngStrike" dirty="0" smtClean="0"/>
          </a:p>
          <a:p>
            <a:r>
              <a:rPr lang="en-US" strike="sngStrike" dirty="0" err="1" smtClean="0"/>
              <a:t>nonPiceContenItem</a:t>
            </a:r>
            <a:endParaRPr lang="en-US" strike="sngStrike" dirty="0"/>
          </a:p>
        </p:txBody>
      </p:sp>
      <p:sp>
        <p:nvSpPr>
          <p:cNvPr id="139" name="Rectangle 138"/>
          <p:cNvSpPr/>
          <p:nvPr/>
        </p:nvSpPr>
        <p:spPr>
          <a:xfrm>
            <a:off x="10287762" y="1290193"/>
            <a:ext cx="1312452" cy="50986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MARY.mar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10467975" y="1507242"/>
            <a:ext cx="888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Edward   1D8723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10467975" y="1415019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 HOCME:ANAN(</a:t>
            </a:r>
            <a:r>
              <a:rPr lang="en-US" sz="800" dirty="0" err="1" smtClean="0"/>
              <a:t>elebeth</a:t>
            </a:r>
            <a:r>
              <a:rPr lang="en-US" sz="800" dirty="0" smtClean="0"/>
              <a:t>).WWI</a:t>
            </a:r>
          </a:p>
          <a:p>
            <a:r>
              <a:rPr lang="en-US" sz="800" strike="sngStrike" dirty="0" err="1" smtClean="0"/>
              <a:t>Cheho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dj</a:t>
            </a:r>
            <a:r>
              <a:rPr lang="en-US" sz="800" strike="sngStrike" dirty="0" smtClean="0"/>
              <a:t>) change song</a:t>
            </a:r>
            <a:endParaRPr lang="en-US" sz="800" strike="sngStrike" dirty="0"/>
          </a:p>
        </p:txBody>
      </p:sp>
      <p:sp>
        <p:nvSpPr>
          <p:cNvPr id="143" name="TextBox 142"/>
          <p:cNvSpPr txBox="1"/>
          <p:nvPr/>
        </p:nvSpPr>
        <p:spPr>
          <a:xfrm>
            <a:off x="10838994" y="1266086"/>
            <a:ext cx="1337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CVPA.MARY.RADIO[1].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144" name="TextBox 143"/>
          <p:cNvSpPr txBox="1"/>
          <p:nvPr/>
        </p:nvSpPr>
        <p:spPr>
          <a:xfrm>
            <a:off x="10158966" y="1090420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2004 </a:t>
            </a:r>
            <a:r>
              <a:rPr lang="en-US" sz="800" strike="sngStrike" dirty="0" smtClean="0"/>
              <a:t>dorm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01529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162" y="3196767"/>
            <a:ext cx="374368" cy="56978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3749533" y="3167379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919537" y="3091179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057650" y="2885262"/>
            <a:ext cx="30289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9717" y="1183783"/>
            <a:ext cx="3581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COLOAR: DEVELOPMENT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99919" y="1782839"/>
            <a:ext cx="688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SQ-DFW    2007 z/APP IBM:NYSE:DISASTER REOVERY DATACNETER(</a:t>
            </a:r>
            <a:r>
              <a:rPr lang="en-US" dirty="0" err="1" smtClean="0"/>
              <a:t>dtcc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982" y="2162222"/>
            <a:ext cx="374368" cy="56978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3732353" y="2132834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902357" y="2056634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853" y="1539832"/>
            <a:ext cx="277063" cy="251122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244853" y="1553115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91" y="1525320"/>
            <a:ext cx="195262" cy="293427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2584591" y="1567011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11982" y="3276600"/>
            <a:ext cx="245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Visa.Supdiptu.employee</a:t>
            </a:r>
            <a:endParaRPr lang="en-US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4063208" y="2833327"/>
            <a:ext cx="49571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2013 z/OS IBM:NYSE:VISA </a:t>
            </a:r>
            <a:r>
              <a:rPr lang="en-US" dirty="0" err="1" smtClean="0"/>
              <a:t>nonPoliceTRXLogal.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213" y="2269201"/>
            <a:ext cx="277063" cy="25112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2999213" y="2282484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51" y="2254689"/>
            <a:ext cx="195262" cy="29342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3338951" y="2296380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259" y="3362433"/>
            <a:ext cx="277063" cy="25112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3101259" y="3375716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997" y="3347921"/>
            <a:ext cx="195262" cy="293427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3440997" y="3389612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919537" y="1181833"/>
            <a:ext cx="47625" cy="5457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213380" y="1183783"/>
            <a:ext cx="31473" cy="5388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6097" y="1855659"/>
            <a:ext cx="228703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To develop </a:t>
            </a:r>
          </a:p>
          <a:p>
            <a:r>
              <a:rPr lang="en-US" b="1" strike="sngStrike" dirty="0" smtClean="0"/>
              <a:t>A Zapper</a:t>
            </a:r>
          </a:p>
          <a:p>
            <a:r>
              <a:rPr lang="en-US" b="1" dirty="0" smtClean="0"/>
              <a:t>z/OS HIGH AVIABLITY</a:t>
            </a:r>
          </a:p>
          <a:p>
            <a:endParaRPr lang="en-US" b="1" dirty="0"/>
          </a:p>
          <a:p>
            <a:r>
              <a:rPr lang="en-US" b="1" dirty="0" smtClean="0"/>
              <a:t>CHILD PONOGRPAHY</a:t>
            </a:r>
            <a:br>
              <a:rPr lang="en-US" b="1" dirty="0" smtClean="0"/>
            </a:br>
            <a:r>
              <a:rPr lang="en-US" b="1" dirty="0" smtClean="0"/>
              <a:t>VICTUMS ASSITANCE</a:t>
            </a:r>
          </a:p>
          <a:p>
            <a:r>
              <a:rPr lang="en-US" b="1" dirty="0" smtClean="0"/>
              <a:t>.</a:t>
            </a:r>
            <a:r>
              <a:rPr lang="en-US" sz="800" b="1" strike="sngStrike" dirty="0" err="1" smtClean="0"/>
              <a:t>maxplank.aie.marx</a:t>
            </a:r>
            <a:endParaRPr lang="en-US" sz="800" b="1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168497" y="1372066"/>
            <a:ext cx="1816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FBI:WMD</a:t>
            </a:r>
            <a:endParaRPr lang="en-US" sz="3200" b="1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168497" y="2548116"/>
            <a:ext cx="19079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168497" y="3461266"/>
            <a:ext cx="1898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85725" y="3091179"/>
            <a:ext cx="2101118" cy="59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98" y="4308951"/>
            <a:ext cx="277063" cy="25112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3076798" y="4322234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36" y="4294439"/>
            <a:ext cx="195262" cy="293427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3416536" y="4336130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818" y="3987394"/>
            <a:ext cx="374368" cy="569780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3958023" y="3892997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868595" y="4185311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H="1">
            <a:off x="9220200" y="1956841"/>
            <a:ext cx="10477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219700" y="3892997"/>
            <a:ext cx="4273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INTENET PAYMENT   </a:t>
            </a:r>
            <a:r>
              <a:rPr lang="en-US" strike="sngStrike" dirty="0" smtClean="0"/>
              <a:t>IBM </a:t>
            </a:r>
            <a:r>
              <a:rPr lang="en-US" strike="sngStrike" dirty="0" err="1" smtClean="0"/>
              <a:t>disguned</a:t>
            </a:r>
            <a:r>
              <a:rPr lang="en-US" strike="sngStrike" dirty="0" smtClean="0"/>
              <a:t> engineer</a:t>
            </a:r>
          </a:p>
          <a:p>
            <a:r>
              <a:rPr lang="en-US" strike="sngStrike" dirty="0" smtClean="0"/>
              <a:t>Chad ?</a:t>
            </a:r>
          </a:p>
          <a:p>
            <a:r>
              <a:rPr lang="en-US" strike="sngStrike" dirty="0" smtClean="0"/>
              <a:t>Lance </a:t>
            </a:r>
            <a:r>
              <a:rPr lang="en-US" strike="sngStrike" dirty="0" err="1" smtClean="0"/>
              <a:t>Amudsuen</a:t>
            </a:r>
            <a:endParaRPr lang="en-US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4454103" y="38570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101259" y="5248275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4240650" y="5299731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52" y="5241572"/>
            <a:ext cx="277063" cy="251122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3115552" y="5254855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290" y="5227060"/>
            <a:ext cx="195262" cy="293427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3455290" y="5268751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58" y="6002012"/>
            <a:ext cx="277063" cy="251122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3092858" y="6015295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596" y="5987500"/>
            <a:ext cx="195262" cy="293427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3432596" y="6029191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4292184" y="5883802"/>
            <a:ext cx="401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….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4399407" y="1252350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SQ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391" y="1196483"/>
            <a:ext cx="2051217" cy="532491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2445768" y="1817438"/>
            <a:ext cx="9861422" cy="36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8201025" y="1437016"/>
            <a:ext cx="163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will be king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302" y="1409400"/>
            <a:ext cx="349535" cy="349535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7629525" y="1525320"/>
            <a:ext cx="2438400" cy="1391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818" y="1427455"/>
            <a:ext cx="277063" cy="251122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>
            <a:off x="10204818" y="1440738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4556" y="1412943"/>
            <a:ext cx="195262" cy="293427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>
            <a:off x="10544556" y="1454634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0780497" y="1389603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yes</a:t>
            </a:r>
            <a:endParaRPr lang="en-US" strike="sngStrike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014" y="1450597"/>
            <a:ext cx="246296" cy="334350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11353630" y="1436199"/>
            <a:ext cx="277063" cy="237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1627135" y="1449415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yes</a:t>
            </a:r>
            <a:endParaRPr lang="en-US" strike="sngStrike" dirty="0"/>
          </a:p>
        </p:txBody>
      </p:sp>
      <p:sp>
        <p:nvSpPr>
          <p:cNvPr id="111" name="Rectangle 110"/>
          <p:cNvSpPr/>
          <p:nvPr/>
        </p:nvSpPr>
        <p:spPr>
          <a:xfrm>
            <a:off x="143479" y="6373144"/>
            <a:ext cx="1085729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 smtClean="0"/>
              <a:t>CHECKPONI CHALEI(</a:t>
            </a:r>
            <a:r>
              <a:rPr lang="en-US" sz="1100" b="1" strike="sngStrike" dirty="0" err="1" smtClean="0"/>
              <a:t>kdwe</a:t>
            </a:r>
            <a:r>
              <a:rPr lang="en-US" sz="1100" b="1" dirty="0" smtClean="0"/>
              <a:t>).WWI(</a:t>
            </a:r>
            <a:r>
              <a:rPr lang="en-US" sz="1100" b="1" strike="sngStrike" dirty="0" smtClean="0"/>
              <a:t>kp.org)</a:t>
            </a:r>
            <a:r>
              <a:rPr lang="en-US" sz="1100" b="1" dirty="0" smtClean="0"/>
              <a:t>.HOMCP:JEUSE:HOMCE:PETER:HOMCE:PETER</a:t>
            </a:r>
            <a:r>
              <a:rPr lang="en-US" sz="1100" b="1" strike="sngStrike" dirty="0" smtClean="0"/>
              <a:t>(bushman</a:t>
            </a:r>
            <a:r>
              <a:rPr lang="en-US" sz="1100" b="1" dirty="0" smtClean="0"/>
              <a:t>)</a:t>
            </a:r>
            <a:endParaRPr lang="en-US" sz="1100" b="1" dirty="0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257175" y="6341314"/>
            <a:ext cx="11687175" cy="45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11594" y="6503949"/>
            <a:ext cx="3103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HOMICDIE:GOD.</a:t>
            </a:r>
            <a:r>
              <a:rPr lang="en-US" sz="800" strike="sngStrike" dirty="0" err="1" smtClean="0"/>
              <a:t>marx</a:t>
            </a:r>
            <a:r>
              <a:rPr lang="en-US" sz="800" dirty="0" smtClean="0"/>
              <a:t>(HOMCE:LUX:HOMCI:IS-A-BELL) </a:t>
            </a:r>
            <a:r>
              <a:rPr lang="en-US" sz="800" strike="sngStrike" dirty="0" smtClean="0"/>
              <a:t>0.0001 </a:t>
            </a:r>
            <a:r>
              <a:rPr lang="en-US" sz="800" strike="sngStrike" dirty="0" err="1" smtClean="0"/>
              <a:t>benedick</a:t>
            </a:r>
            <a:endParaRPr lang="en-US" sz="800" strike="sngStrike" dirty="0" smtClean="0"/>
          </a:p>
          <a:p>
            <a:r>
              <a:rPr lang="en-US" sz="800" dirty="0" smtClean="0"/>
              <a:t>0.001 HOMCIDE:HANA</a:t>
            </a:r>
            <a:endParaRPr lang="en-US" sz="800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30" y="5014934"/>
            <a:ext cx="374368" cy="569780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>
            <a:off x="4007420" y="4921319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952742" y="5109681"/>
            <a:ext cx="809625" cy="59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407037" y="5047204"/>
            <a:ext cx="3405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WATER.IPX </a:t>
            </a:r>
            <a:r>
              <a:rPr lang="en-US" strike="sngStrike" dirty="0" smtClean="0"/>
              <a:t>good earth </a:t>
            </a:r>
            <a:r>
              <a:rPr lang="en-US" dirty="0" smtClean="0"/>
              <a:t>SQ.FAIRFAX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274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n 7"/>
          <p:cNvSpPr/>
          <p:nvPr/>
        </p:nvSpPr>
        <p:spPr>
          <a:xfrm rot="16200000">
            <a:off x="3700015" y="2520046"/>
            <a:ext cx="2237008" cy="1943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n 8"/>
          <p:cNvSpPr/>
          <p:nvPr/>
        </p:nvSpPr>
        <p:spPr>
          <a:xfrm rot="16200000">
            <a:off x="7205097" y="434521"/>
            <a:ext cx="419100" cy="5192255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50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62885"/>
            <a:ext cx="12192000" cy="24469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development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1393" y="1594933"/>
            <a:ext cx="1103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FBI:WMD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19850" y="2797613"/>
            <a:ext cx="2834622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strike="sngStrike" dirty="0" smtClean="0">
                <a:solidFill>
                  <a:schemeClr val="bg1"/>
                </a:solidFill>
              </a:rPr>
              <a:t>C++  </a:t>
            </a:r>
            <a:r>
              <a:rPr lang="en-US" sz="1000" dirty="0" smtClean="0">
                <a:solidFill>
                  <a:schemeClr val="bg1"/>
                </a:solidFill>
              </a:rPr>
              <a:t>	INTENET PAYMENT</a:t>
            </a:r>
          </a:p>
          <a:p>
            <a:r>
              <a:rPr lang="en-US" sz="1000" strike="sngStrike" dirty="0" smtClean="0">
                <a:solidFill>
                  <a:schemeClr val="bg1"/>
                </a:solidFill>
              </a:rPr>
              <a:t>C++</a:t>
            </a:r>
            <a:r>
              <a:rPr lang="en-US" sz="1000" dirty="0" smtClean="0">
                <a:solidFill>
                  <a:schemeClr val="bg1"/>
                </a:solidFill>
              </a:rPr>
              <a:t>	CREDIT CARD </a:t>
            </a:r>
            <a:r>
              <a:rPr lang="en-US" dirty="0" smtClean="0"/>
              <a:t>PAYMENTS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3" y="2152650"/>
            <a:ext cx="1857375" cy="2457450"/>
          </a:xfrm>
          <a:prstGeom prst="rect">
            <a:avLst/>
          </a:prstGeom>
        </p:spPr>
      </p:pic>
      <p:sp>
        <p:nvSpPr>
          <p:cNvPr id="10" name="Can 9"/>
          <p:cNvSpPr/>
          <p:nvPr/>
        </p:nvSpPr>
        <p:spPr>
          <a:xfrm rot="16200000">
            <a:off x="7407340" y="798003"/>
            <a:ext cx="224168" cy="5192255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165" y="2978436"/>
            <a:ext cx="1015406" cy="80587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752725" y="2638425"/>
            <a:ext cx="852846" cy="127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934357" y="2682658"/>
            <a:ext cx="852846" cy="127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04454" y="2797613"/>
            <a:ext cx="852846" cy="127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38437" y="2912568"/>
            <a:ext cx="852846" cy="127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383536" y="2477009"/>
            <a:ext cx="22717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https://www.oracle.com/integration/goldengate/</a:t>
            </a:r>
            <a:endParaRPr lang="en-US" sz="800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905625" y="2152650"/>
            <a:ext cx="304800" cy="22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525" y="1287663"/>
            <a:ext cx="838200" cy="838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61" y="1812115"/>
            <a:ext cx="395920" cy="39592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7667625" y="1706763"/>
            <a:ext cx="857250" cy="5561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414647" y="1416967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7519424" y="1287663"/>
            <a:ext cx="40687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HOMCDIE:BILL(</a:t>
            </a:r>
            <a:r>
              <a:rPr lang="en-US" sz="800" strike="sngStrike" dirty="0" err="1" smtClean="0"/>
              <a:t>williamm</a:t>
            </a:r>
            <a:r>
              <a:rPr lang="en-US" sz="800" strike="sngStrike" dirty="0" smtClean="0"/>
              <a:t> burke, </a:t>
            </a:r>
            <a:r>
              <a:rPr lang="en-US" sz="800" strike="sngStrike" dirty="0" err="1" smtClean="0"/>
              <a:t>cybersoru</a:t>
            </a:r>
            <a:r>
              <a:rPr lang="en-US" sz="800" strike="sngStrike" dirty="0" smtClean="0"/>
              <a:t>/visa/</a:t>
            </a:r>
            <a:r>
              <a:rPr lang="en-US" sz="800" strike="sngStrike" dirty="0" err="1" smtClean="0"/>
              <a:t>wily,Aldaik</a:t>
            </a:r>
            <a:r>
              <a:rPr lang="en-US" sz="800" strike="sngStrike" dirty="0" smtClean="0"/>
              <a:t> Hitachi, </a:t>
            </a:r>
            <a:r>
              <a:rPr lang="en-US" sz="800" strike="sngStrike" dirty="0" err="1" smtClean="0"/>
              <a:t>Ubahi</a:t>
            </a:r>
            <a:r>
              <a:rPr lang="en-US" sz="800" strike="sngStrike" dirty="0" smtClean="0"/>
              <a:t>;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</a:t>
            </a:r>
            <a:r>
              <a:rPr lang="en-US" sz="800" dirty="0"/>
              <a:t>South San Francisco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9391650" y="1632411"/>
            <a:ext cx="1238250" cy="14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19850" y="2343737"/>
            <a:ext cx="54697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dell.client.visa</a:t>
            </a:r>
            <a:r>
              <a:rPr lang="en-US" sz="800" strike="sngStrike" dirty="0" smtClean="0"/>
              <a:t>): Bill walks over to desk and </a:t>
            </a:r>
            <a:r>
              <a:rPr lang="en-US" sz="800" strike="sngStrike" dirty="0" err="1" smtClean="0"/>
              <a:t>saiy</a:t>
            </a:r>
            <a:r>
              <a:rPr lang="en-US" sz="800" strike="sngStrike" dirty="0" smtClean="0"/>
              <a:t> this the </a:t>
            </a:r>
            <a:r>
              <a:rPr lang="en-US" sz="800" strike="sngStrike" dirty="0" err="1" smtClean="0"/>
              <a:t>c++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consualtin</a:t>
            </a:r>
            <a:r>
              <a:rPr lang="en-US" sz="800" strike="sngStrike" dirty="0" smtClean="0"/>
              <a:t> for ORACLE INTENET PAYMENT (custom adapter)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5802" y="5730856"/>
            <a:ext cx="4720692" cy="10516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363" y="5187583"/>
            <a:ext cx="348755" cy="34875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9686927" y="5035067"/>
            <a:ext cx="857250" cy="5561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391022" y="5110199"/>
            <a:ext cx="13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Onsite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374645" y="4554091"/>
            <a:ext cx="36409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</a:t>
            </a:r>
            <a:r>
              <a:rPr lang="en-US" dirty="0" smtClean="0"/>
              <a:t>Offsite: </a:t>
            </a:r>
            <a:r>
              <a:rPr lang="en-US" dirty="0" err="1" smtClean="0"/>
              <a:t>Daimper</a:t>
            </a:r>
            <a:r>
              <a:rPr lang="en-US" dirty="0" smtClean="0"/>
              <a:t> changing class</a:t>
            </a:r>
          </a:p>
          <a:p>
            <a:r>
              <a:rPr lang="en-US" dirty="0"/>
              <a:t>	</a:t>
            </a:r>
            <a:r>
              <a:rPr lang="en-US" dirty="0" smtClean="0"/>
              <a:t>El </a:t>
            </a:r>
            <a:r>
              <a:rPr lang="en-US" dirty="0" err="1" smtClean="0"/>
              <a:t>Camon</a:t>
            </a:r>
            <a:r>
              <a:rPr lang="en-US" dirty="0" smtClean="0"/>
              <a:t> </a:t>
            </a:r>
            <a:r>
              <a:rPr lang="en-US" dirty="0" err="1" smtClean="0"/>
              <a:t>Hosptial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252" y="4610100"/>
            <a:ext cx="348755" cy="34875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10641274" y="4515121"/>
            <a:ext cx="857250" cy="5561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374645" y="4188918"/>
            <a:ext cx="80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ENTRY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5939047" y="4274809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EXIT</a:t>
            </a:r>
          </a:p>
          <a:p>
            <a:r>
              <a:rPr lang="en-US" b="1" dirty="0" smtClean="0"/>
              <a:t>2016 </a:t>
            </a:r>
            <a:endParaRPr lang="en-US" b="1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453" y="4553031"/>
            <a:ext cx="348755" cy="34875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467475" y="4458052"/>
            <a:ext cx="857250" cy="5561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944947" y="4568960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ONSITE: </a:t>
            </a:r>
            <a:r>
              <a:rPr lang="en-US" sz="900" strike="sngStrike" dirty="0" err="1" smtClean="0"/>
              <a:t>iWatch</a:t>
            </a:r>
            <a:r>
              <a:rPr lang="en-US" sz="900" strike="sngStrike" dirty="0" smtClean="0"/>
              <a:t> Apple</a:t>
            </a:r>
            <a:endParaRPr lang="en-US" sz="9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5939047" y="5187583"/>
            <a:ext cx="5950570" cy="152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9686927" y="5681398"/>
            <a:ext cx="726475" cy="268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402524" y="570848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>
                <a:solidFill>
                  <a:srgbClr val="161513"/>
                </a:solidFill>
                <a:latin typeface="OracleSansVF"/>
              </a:rPr>
              <a:t>Oracle Cloud Infrastructure (OCI) </a:t>
            </a:r>
            <a:r>
              <a:rPr lang="en-US" sz="800" strike="sngStrike" dirty="0" err="1">
                <a:solidFill>
                  <a:srgbClr val="161513"/>
                </a:solidFill>
                <a:latin typeface="OracleSansVF"/>
              </a:rPr>
              <a:t>GoldenGate</a:t>
            </a:r>
            <a:r>
              <a:rPr lang="en-US" sz="800" strike="sngStrike" dirty="0">
                <a:solidFill>
                  <a:srgbClr val="161513"/>
                </a:solidFill>
                <a:latin typeface="OracleSansVF"/>
              </a:rPr>
              <a:t> is a managed service providing a real-time data mesh platform, which uses replication to keep data highly available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5626249" y="5411188"/>
            <a:ext cx="99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1124" y="3571255"/>
            <a:ext cx="1217508" cy="59163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331" y="3597850"/>
            <a:ext cx="1209226" cy="56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1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3719</Words>
  <Application>Microsoft Office PowerPoint</Application>
  <PresentationFormat>Widescreen</PresentationFormat>
  <Paragraphs>1188</Paragraphs>
  <Slides>66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7" baseType="lpstr">
      <vt:lpstr>Arial</vt:lpstr>
      <vt:lpstr>Arial Unicode MS</vt:lpstr>
      <vt:lpstr>Calibri</vt:lpstr>
      <vt:lpstr>Calibri Light</vt:lpstr>
      <vt:lpstr>Google Sans</vt:lpstr>
      <vt:lpstr>Old English Text MT</vt:lpstr>
      <vt:lpstr>OracleSansVF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50</cp:revision>
  <dcterms:created xsi:type="dcterms:W3CDTF">2023-06-07T13:07:17Z</dcterms:created>
  <dcterms:modified xsi:type="dcterms:W3CDTF">2023-06-07T20:01:32Z</dcterms:modified>
</cp:coreProperties>
</file>